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dadcf0b8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0dadcf0b8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0dadcf0b8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0dadcf0b8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0dadcf0b8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0dadcf0b8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e08b65dc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e08b65dc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e08b65dc7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e08b65dc7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2bb993ad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2bb993ad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08b65dc7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08b65dc7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08b65dc7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e08b65dc7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2bb993ad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e2bb993ad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08b65dc7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08b65dc7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d154a7224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d154a7224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08b65dc7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08b65dc7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08b65dc7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e08b65dc7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da48c7559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da48c7559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a48c7559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da48c7559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da48c7559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da48c7559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dc6c6357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dc6c6357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dfa4491ba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dfa4491ba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fa4491ba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fa4491ba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dadcf0b8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0dadcf0b8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34.jpg"/><Relationship Id="rId7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Relationship Id="rId4" Type="http://schemas.openxmlformats.org/officeDocument/2006/relationships/image" Target="../media/image23.jpg"/><Relationship Id="rId5" Type="http://schemas.openxmlformats.org/officeDocument/2006/relationships/image" Target="../media/image32.jpg"/><Relationship Id="rId6" Type="http://schemas.openxmlformats.org/officeDocument/2006/relationships/image" Target="../media/image35.jpg"/><Relationship Id="rId7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4.jp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994450" y="3663675"/>
            <a:ext cx="4370400" cy="9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solidFill>
                  <a:schemeClr val="dk1"/>
                </a:solidFill>
              </a:rPr>
              <a:t>Muzeum Sztuki Nowoczesnej </a:t>
            </a:r>
            <a:br>
              <a:rPr b="1" lang="pl" sz="1800">
                <a:solidFill>
                  <a:schemeClr val="dk1"/>
                </a:solidFill>
              </a:rPr>
            </a:br>
            <a:r>
              <a:rPr b="1" lang="pl" sz="1800">
                <a:solidFill>
                  <a:schemeClr val="dk1"/>
                </a:solidFill>
              </a:rPr>
              <a:t>w Warszawie  odwiedziło naszą szkołę!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4572000" y="1250263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 sz="1400">
                <a:solidFill>
                  <a:schemeClr val="dk1"/>
                </a:solidFill>
              </a:rPr>
              <a:t>Myślokształty to fascynujący temat!</a:t>
            </a:r>
            <a:br>
              <a:rPr lang="pl" sz="1400">
                <a:solidFill>
                  <a:schemeClr val="dk1"/>
                </a:solidFill>
              </a:rPr>
            </a:br>
            <a:r>
              <a:rPr lang="pl" sz="1400">
                <a:solidFill>
                  <a:schemeClr val="dk1"/>
                </a:solidFill>
              </a:rPr>
              <a:t>Stworzyłyśmy abstrakcyjne grafiki, które reprezentują różne myśli. Może to być wirujący kształt myśli o marzeniach lub falujący wzór myśl i o podróżach. Bawiłyśmy się tworząc i eksperymentując. Pamiętaj, że myślokształty są wyjątkowo subiektywnym tematem, więc można je interpretować na wiele różnych sposobów.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 rotWithShape="1">
          <a:blip r:embed="rId3">
            <a:alphaModFix/>
          </a:blip>
          <a:srcRect b="0" l="2362" r="237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53403">
            <a:off x="6240423" y="2110863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571156">
            <a:off x="6115141" y="-628058"/>
            <a:ext cx="3258364" cy="325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4025012" y="353930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4196025" y="1310438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 sz="1400">
                <a:solidFill>
                  <a:schemeClr val="dk1"/>
                </a:solidFill>
              </a:rPr>
              <a:t>Wyobraź sobie, </a:t>
            </a:r>
            <a:r>
              <a:rPr lang="pl" sz="1400">
                <a:solidFill>
                  <a:schemeClr val="dk1"/>
                </a:solidFill>
              </a:rPr>
              <a:t>że</a:t>
            </a:r>
            <a:r>
              <a:rPr lang="pl" sz="1400">
                <a:solidFill>
                  <a:schemeClr val="dk1"/>
                </a:solidFill>
              </a:rPr>
              <a:t> materiał staje się płótnem dla Twojej wyobraźni. Tworzyłyśmy abstrakcyjne obrazy, instalacje i inscenizację. Początek pracy z materiałami był momentem, w którym tworzenie nabrało formy inscenizacji </a:t>
            </a:r>
            <a:r>
              <a:rPr lang="pl" sz="1400">
                <a:solidFill>
                  <a:schemeClr val="dk1"/>
                </a:solidFill>
              </a:rPr>
              <a:t>do której</a:t>
            </a:r>
            <a:r>
              <a:rPr lang="pl" sz="1400">
                <a:solidFill>
                  <a:schemeClr val="dk1"/>
                </a:solidFill>
              </a:rPr>
              <a:t> stworzyłyśmy tekst, rekwizyty oraz dobrałyśmy odpowiedni podkład muzyczny.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 rotWithShape="1">
          <a:blip r:embed="rId3">
            <a:alphaModFix/>
          </a:blip>
          <a:srcRect b="0" l="2362" r="237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569778">
            <a:off x="6150598" y="1750613"/>
            <a:ext cx="3068255" cy="306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93467">
            <a:off x="4318900" y="3496900"/>
            <a:ext cx="1342025" cy="13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4601275" y="410025"/>
            <a:ext cx="36546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" sz="2500">
                <a:solidFill>
                  <a:schemeClr val="dk1"/>
                </a:solidFill>
              </a:rPr>
              <a:t>Materiał w sztuce</a:t>
            </a:r>
            <a:endParaRPr b="1" sz="2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4572000" y="1370588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 sz="1400">
                <a:solidFill>
                  <a:schemeClr val="dk1"/>
                </a:solidFill>
              </a:rPr>
              <a:t>Z elementów znajdujący sie się w ,,narzędziowniku’’ stworzyłyśmy własny diagram i tym samym odkryłyśmy swoje własne ikigai, odpowiadając na pytania:</a:t>
            </a:r>
            <a:br>
              <a:rPr lang="pl" sz="1400">
                <a:solidFill>
                  <a:schemeClr val="dk1"/>
                </a:solidFill>
              </a:rPr>
            </a:br>
            <a:r>
              <a:rPr b="1" lang="pl" sz="1400">
                <a:solidFill>
                  <a:schemeClr val="dk1"/>
                </a:solidFill>
              </a:rPr>
              <a:t>- </a:t>
            </a:r>
            <a:r>
              <a:rPr lang="pl" sz="1400">
                <a:solidFill>
                  <a:schemeClr val="dk1"/>
                </a:solidFill>
              </a:rPr>
              <a:t>Co kochamy robić?</a:t>
            </a:r>
            <a:br>
              <a:rPr lang="pl" sz="1400">
                <a:solidFill>
                  <a:schemeClr val="dk1"/>
                </a:solidFill>
              </a:rPr>
            </a:br>
            <a:r>
              <a:rPr b="1" lang="pl" sz="1400">
                <a:solidFill>
                  <a:schemeClr val="dk1"/>
                </a:solidFill>
              </a:rPr>
              <a:t>-</a:t>
            </a:r>
            <a:r>
              <a:rPr lang="pl" sz="1400">
                <a:solidFill>
                  <a:schemeClr val="dk1"/>
                </a:solidFill>
              </a:rPr>
              <a:t> W czym jesteśmy dobrzy? </a:t>
            </a:r>
            <a:br>
              <a:rPr lang="pl" sz="1400">
                <a:solidFill>
                  <a:schemeClr val="dk1"/>
                </a:solidFill>
              </a:rPr>
            </a:br>
            <a:r>
              <a:rPr b="1" lang="pl" sz="1400">
                <a:solidFill>
                  <a:schemeClr val="dk1"/>
                </a:solidFill>
              </a:rPr>
              <a:t>- </a:t>
            </a:r>
            <a:r>
              <a:rPr lang="pl" sz="1400">
                <a:solidFill>
                  <a:schemeClr val="dk1"/>
                </a:solidFill>
              </a:rPr>
              <a:t>Czego potrzebuje świat?</a:t>
            </a:r>
            <a:br>
              <a:rPr lang="pl" sz="1400">
                <a:solidFill>
                  <a:schemeClr val="dk1"/>
                </a:solidFill>
              </a:rPr>
            </a:br>
            <a:r>
              <a:rPr b="1" lang="pl" sz="1400">
                <a:solidFill>
                  <a:schemeClr val="dk1"/>
                </a:solidFill>
              </a:rPr>
              <a:t>- </a:t>
            </a:r>
            <a:r>
              <a:rPr lang="pl" sz="1400">
                <a:solidFill>
                  <a:schemeClr val="dk1"/>
                </a:solidFill>
              </a:rPr>
              <a:t>Co możemy zaoferować w zamian?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/>
          </a:blip>
          <a:srcRect b="0" l="2362" r="237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53403">
            <a:off x="6240423" y="2110863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571156">
            <a:off x="5724116" y="-718283"/>
            <a:ext cx="3258364" cy="325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3900987" y="364215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4572000" y="1370588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>
                <a:solidFill>
                  <a:schemeClr val="dk1"/>
                </a:solidFill>
              </a:rPr>
              <a:t>I co nam z tego wyrośnie?</a:t>
            </a:r>
            <a:br>
              <a:rPr lang="pl" sz="1400">
                <a:solidFill>
                  <a:schemeClr val="dk1"/>
                </a:solidFill>
              </a:rPr>
            </a:br>
            <a:r>
              <a:rPr lang="pl" sz="1400">
                <a:solidFill>
                  <a:schemeClr val="dk1"/>
                </a:solidFill>
              </a:rPr>
              <a:t>Sianie ziaren to fascynujące zajęcie, które wprowadziło nas w świat roślin i nauki o ich wzroście. Podobnie jak ziarno, które kiełkuje i rośnie, nasze wysiłki i działania doprowadziły do osobistego rozwoju. Każdy krok, każda próba i każdy przeprowadzony eksperyment plastyczny przyczynił się do naszego wzrostu.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0" l="2362" r="237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43609">
            <a:off x="6299424" y="50563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10155">
            <a:off x="3356916" y="2618167"/>
            <a:ext cx="3258364" cy="325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3969187" y="8165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4572000" y="2107513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>
                <a:solidFill>
                  <a:schemeClr val="dk1"/>
                </a:solidFill>
              </a:rPr>
              <a:t>Obserwując rozwój roślin, lepiej zrozumiałyśmy cykl życia. To przypomina nam, że wszystko ma swój czas, a procesy natury są piękne i harmonijne.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b="0" l="2362" r="237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1340">
            <a:off x="3788323" y="-238163"/>
            <a:ext cx="3068255" cy="306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02230">
            <a:off x="4860191" y="2744792"/>
            <a:ext cx="3258365" cy="325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7618787" y="35510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28792">
            <a:off x="6526648" y="1909937"/>
            <a:ext cx="3068255" cy="306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05168">
            <a:off x="17491" y="2916192"/>
            <a:ext cx="3258365" cy="325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93484">
            <a:off x="4133682" y="123564"/>
            <a:ext cx="876642" cy="85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 title="IMG_4380.jpe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700" y="934450"/>
            <a:ext cx="3965700" cy="297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84" name="Google Shape;184;p27" title="imag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1998" y="934450"/>
            <a:ext cx="4141500" cy="297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4537900" y="1867413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>
                <a:solidFill>
                  <a:schemeClr val="dk1"/>
                </a:solidFill>
              </a:rPr>
              <a:t>Pamiętaj, że regularne czesanie i strzyżenie pomaga trawie dostosować się do rutyny i poprawia jej zdrowy wygląd!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b="0" l="2362" r="237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43609">
            <a:off x="6367624" y="172313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10155">
            <a:off x="3356916" y="2618167"/>
            <a:ext cx="3258364" cy="325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3969187" y="8165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idx="1" type="body"/>
          </p:nvPr>
        </p:nvSpPr>
        <p:spPr>
          <a:xfrm>
            <a:off x="2474400" y="1722663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>
                <a:solidFill>
                  <a:schemeClr val="dk1"/>
                </a:solidFill>
              </a:rPr>
              <a:t>W ramach “Form podstawowych” uczennice miały okazję odkrywać, jakie kształty kryją się </a:t>
            </a:r>
            <a:br>
              <a:rPr lang="pl" sz="1400">
                <a:solidFill>
                  <a:schemeClr val="dk1"/>
                </a:solidFill>
              </a:rPr>
            </a:br>
            <a:r>
              <a:rPr lang="pl" sz="1400">
                <a:solidFill>
                  <a:schemeClr val="dk1"/>
                </a:solidFill>
              </a:rPr>
              <a:t>w chmurach, jak przyroda może być inspiracją do działań artystycznych, a także jakie emocje wyrażają różne dzieła sztuki.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08477">
            <a:off x="459499" y="2034313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61031">
            <a:off x="5591316" y="2329242"/>
            <a:ext cx="3258364" cy="325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93467">
            <a:off x="6852787" y="339775"/>
            <a:ext cx="1342025" cy="1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47254">
            <a:off x="185465" y="-270558"/>
            <a:ext cx="3258365" cy="3258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 title="IMG_433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438" y="385731"/>
            <a:ext cx="1990200" cy="26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08" name="Google Shape;208;p30" title="IMG_43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0338" y="2319329"/>
            <a:ext cx="1990200" cy="265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09" name="Google Shape;209;p30" title="IMG_433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6562" y="2319481"/>
            <a:ext cx="1990200" cy="265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0" name="Google Shape;210;p30" title="IMG_433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237" y="386025"/>
            <a:ext cx="1990200" cy="2653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93467">
            <a:off x="560412" y="3336650"/>
            <a:ext cx="1342025" cy="1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93467">
            <a:off x="2657312" y="574875"/>
            <a:ext cx="1342025" cy="1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93467">
            <a:off x="4913212" y="3228675"/>
            <a:ext cx="1342025" cy="1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93467">
            <a:off x="6959737" y="574875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idx="1" type="body"/>
          </p:nvPr>
        </p:nvSpPr>
        <p:spPr>
          <a:xfrm>
            <a:off x="4572000" y="1307263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 sz="1400">
                <a:solidFill>
                  <a:schemeClr val="dk1"/>
                </a:solidFill>
              </a:rPr>
              <a:t>(…)Jest to takie mocno wciągające, takie uzależniające wręcz, taka trochę chemiczna relacja z tą ziemią. Rzeźba się zmienia, ulega entropii. Jest najbardziej soczysta. To naprawdę wygląda spektakularnie(…).</a:t>
            </a:r>
            <a:br>
              <a:rPr lang="pl" sz="1400">
                <a:solidFill>
                  <a:schemeClr val="dk1"/>
                </a:solidFill>
              </a:rPr>
            </a:br>
            <a:r>
              <a:rPr lang="pl" sz="1400">
                <a:solidFill>
                  <a:schemeClr val="dk1"/>
                </a:solidFill>
              </a:rPr>
              <a:t>- Czy kret jest rzeźbiarzem…?</a:t>
            </a:r>
            <a:br>
              <a:rPr lang="pl" sz="1400">
                <a:solidFill>
                  <a:schemeClr val="dk1"/>
                </a:solidFill>
              </a:rPr>
            </a:br>
            <a:r>
              <a:rPr lang="pl" sz="1400">
                <a:solidFill>
                  <a:schemeClr val="dk1"/>
                </a:solidFill>
              </a:rPr>
              <a:t>- Czy każdy spacer jest sztuką…?</a:t>
            </a:r>
            <a:br>
              <a:rPr lang="pl" sz="1400">
                <a:solidFill>
                  <a:schemeClr val="dk1"/>
                </a:solidFill>
              </a:rPr>
            </a:br>
            <a:r>
              <a:rPr lang="pl" sz="1400">
                <a:solidFill>
                  <a:schemeClr val="dk1"/>
                </a:solidFill>
              </a:rPr>
              <a:t>- </a:t>
            </a:r>
            <a:r>
              <a:rPr lang="pl" sz="1400">
                <a:solidFill>
                  <a:schemeClr val="dk1"/>
                </a:solidFill>
              </a:rPr>
              <a:t>Czy ze spaceru można zrobić niekończącą się przygodę…?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20" name="Google Shape;220;p31"/>
          <p:cNvPicPr preferRelativeResize="0"/>
          <p:nvPr/>
        </p:nvPicPr>
        <p:blipFill rotWithShape="1">
          <a:blip r:embed="rId3">
            <a:alphaModFix/>
          </a:blip>
          <a:srcRect b="0" l="3453" r="346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43609">
            <a:off x="6202049" y="191763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63574">
            <a:off x="3274116" y="2594967"/>
            <a:ext cx="3258364" cy="325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7432287" y="358860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054000" y="3353825"/>
            <a:ext cx="6090000" cy="30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</a:rPr>
              <a:t>Projekt rozpoczęliśmy od spotkania z edukatorką panią Gabrielą, którą oprowadziłyśmy po budynku naszej szkoły pokazując ważne dla nas miejsce ,,Ogród sztuki’’  </a:t>
            </a:r>
            <a:br>
              <a:rPr lang="pl">
                <a:solidFill>
                  <a:schemeClr val="dk1"/>
                </a:solidFill>
              </a:rPr>
            </a:br>
            <a:r>
              <a:rPr lang="pl">
                <a:solidFill>
                  <a:schemeClr val="dk1"/>
                </a:solidFill>
              </a:rPr>
              <a:t>i pracownię plastyczną.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60779">
            <a:off x="-230604" y="2799044"/>
            <a:ext cx="2907899" cy="290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title="IMG_391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50" y="240625"/>
            <a:ext cx="3859200" cy="289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90894">
            <a:off x="5700063" y="326900"/>
            <a:ext cx="2077466" cy="20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470875" y="3542963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 sz="1400">
                <a:solidFill>
                  <a:schemeClr val="dk1"/>
                </a:solidFill>
              </a:rPr>
              <a:t>Zwiedzamy</a:t>
            </a:r>
            <a:r>
              <a:rPr lang="pl" sz="1400">
                <a:solidFill>
                  <a:schemeClr val="dk1"/>
                </a:solidFill>
              </a:rPr>
              <a:t> Muzeum Sztuki Nowoczesnej, </a:t>
            </a:r>
            <a:br>
              <a:rPr lang="pl" sz="1400">
                <a:solidFill>
                  <a:schemeClr val="dk1"/>
                </a:solidFill>
              </a:rPr>
            </a:br>
            <a:r>
              <a:rPr lang="pl" sz="1400">
                <a:solidFill>
                  <a:schemeClr val="dk1"/>
                </a:solidFill>
              </a:rPr>
              <a:t>a w nim… “Tygrys w ogrodzie”. Sztuka Marii Prymaczenko.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06112">
            <a:off x="3037874" y="2117038"/>
            <a:ext cx="3068254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934564">
            <a:off x="4930531" y="141376"/>
            <a:ext cx="3626062" cy="36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93475">
            <a:off x="6694646" y="502416"/>
            <a:ext cx="1849708" cy="180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 title="IMG_431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325" y="132200"/>
            <a:ext cx="4401900" cy="3301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idx="1" type="body"/>
          </p:nvPr>
        </p:nvSpPr>
        <p:spPr>
          <a:xfrm>
            <a:off x="4427150" y="1837851"/>
            <a:ext cx="4223100" cy="162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" sz="1700">
                <a:solidFill>
                  <a:schemeClr val="dk1"/>
                </a:solidFill>
              </a:rPr>
              <a:t>Spotkania ze sztuką nowoczesną odkryły jej różnorodność i zainspirowały nas do tworzenia dekoracji na piknik rodzinny!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38" name="Google Shape;238;p33"/>
          <p:cNvPicPr preferRelativeResize="0"/>
          <p:nvPr/>
        </p:nvPicPr>
        <p:blipFill rotWithShape="1">
          <a:blip r:embed="rId3">
            <a:alphaModFix/>
          </a:blip>
          <a:srcRect b="0" l="2362" r="2372" t="0"/>
          <a:stretch/>
        </p:blipFill>
        <p:spPr>
          <a:xfrm>
            <a:off x="236925" y="165950"/>
            <a:ext cx="3483000" cy="4874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21864">
            <a:off x="6116924" y="199188"/>
            <a:ext cx="3068254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63574">
            <a:off x="3274116" y="2594967"/>
            <a:ext cx="3258364" cy="325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7432287" y="358860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343775" y="983400"/>
            <a:ext cx="4586100" cy="31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031"/>
              <a:buFont typeface="Arial"/>
              <a:buNone/>
            </a:pPr>
            <a:r>
              <a:rPr lang="pl" sz="2818">
                <a:solidFill>
                  <a:schemeClr val="dk1"/>
                </a:solidFill>
              </a:rPr>
              <a:t>Następnie nasza edukatorka opowiedziała nam o projekcie ,,Formy podstawowe’’ realizowanym przez Muzeum Sztuki Współczesnej w Warszawie. Zachęciła nas do patrzenia na rzeczy, dostrzegania związków między nimi i rozpoznawania relacji między przedmiotami. Dało nam to możliwość innego, nowego patrzenia na sztukę i dzięki temu fascynującemu podejściu, postawiłyśmy sobie pytania:</a:t>
            </a:r>
            <a:endParaRPr sz="2818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9031"/>
              <a:buFont typeface="Arial"/>
              <a:buNone/>
            </a:pPr>
            <a:r>
              <a:rPr lang="pl" sz="2818">
                <a:solidFill>
                  <a:schemeClr val="dk1"/>
                </a:solidFill>
              </a:rPr>
              <a:t>Co możemy zrobić ze sztuką?</a:t>
            </a:r>
            <a:br>
              <a:rPr lang="pl" sz="2818">
                <a:solidFill>
                  <a:schemeClr val="dk1"/>
                </a:solidFill>
              </a:rPr>
            </a:br>
            <a:r>
              <a:rPr lang="pl" sz="2818">
                <a:solidFill>
                  <a:schemeClr val="dk1"/>
                </a:solidFill>
              </a:rPr>
              <a:t>Czym może być wystawa?</a:t>
            </a:r>
            <a:br>
              <a:rPr lang="pl" sz="2818">
                <a:solidFill>
                  <a:schemeClr val="dk1"/>
                </a:solidFill>
              </a:rPr>
            </a:br>
            <a:r>
              <a:rPr lang="pl" sz="2818">
                <a:solidFill>
                  <a:schemeClr val="dk1"/>
                </a:solidFill>
              </a:rPr>
              <a:t>Czy tylko my mamy wpływ na rzeczy, czy rzeczy zmieniają nas?</a:t>
            </a:r>
            <a:endParaRPr sz="2818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 title="image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00" y="235625"/>
            <a:ext cx="3010500" cy="4013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00081">
            <a:off x="6917319" y="2822418"/>
            <a:ext cx="2316576" cy="23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6404969" y="-120554"/>
            <a:ext cx="2104933" cy="2104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900275" y="1529025"/>
            <a:ext cx="5007300" cy="12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pl" sz="1695">
                <a:solidFill>
                  <a:schemeClr val="dk1"/>
                </a:solidFill>
              </a:rPr>
              <a:t>Z niecierpliwością czekaliśmy na kolejne spotkanie z edukatorką i pojawienie się ,,Narzędziownika’’ w naszej pracowni.</a:t>
            </a:r>
            <a:endParaRPr sz="1695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395">
              <a:solidFill>
                <a:schemeClr val="dk1"/>
              </a:solidFill>
            </a:endParaRPr>
          </a:p>
        </p:txBody>
      </p:sp>
      <p:pic>
        <p:nvPicPr>
          <p:cNvPr id="80" name="Google Shape;80;p16" title="image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2475"/>
            <a:ext cx="3453300" cy="460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8394">
            <a:off x="2955336" y="-426513"/>
            <a:ext cx="2467375" cy="24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73782">
            <a:off x="6541276" y="445400"/>
            <a:ext cx="2467373" cy="246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5466025" y="2936475"/>
            <a:ext cx="1342025" cy="1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893065">
            <a:off x="3764838" y="2240764"/>
            <a:ext cx="3258367" cy="3258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4572000" y="1518225"/>
            <a:ext cx="4255500" cy="19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100">
                <a:solidFill>
                  <a:schemeClr val="dk1"/>
                </a:solidFill>
              </a:rPr>
              <a:t>Wspólnie otwieraliśmy ,,Narzędziownik’’, w którym znalazły się obiekty artystyczne stworzone specjalnie dla trzeciej edycji projektu. Okazał się on jednocześnie meblem, pojemnikiem, eksponatem i instalacją artystyczną.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 title="IMG_389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00" y="152400"/>
            <a:ext cx="3629100" cy="4838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7305">
            <a:off x="5427088" y="1898421"/>
            <a:ext cx="4255520" cy="4255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72361">
            <a:off x="3851624" y="-320048"/>
            <a:ext cx="3068253" cy="306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4637175" y="1152475"/>
            <a:ext cx="4195200" cy="24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>
                <a:solidFill>
                  <a:srgbClr val="000000"/>
                </a:solidFill>
              </a:rPr>
              <a:t>,,Narzędziownik’’, w którym znajdowały się niesamowite przedmioty i instrukcje, wykorzystałyśmy do działań twórczych.</a:t>
            </a:r>
            <a:endParaRPr sz="19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-1756" l="0" r="8550" t="5750"/>
          <a:stretch/>
        </p:blipFill>
        <p:spPr>
          <a:xfrm>
            <a:off x="176749" y="102750"/>
            <a:ext cx="3528000" cy="493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1679">
            <a:off x="3555074" y="-35548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93065">
            <a:off x="5352313" y="2541589"/>
            <a:ext cx="3258367" cy="325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7075250" y="323730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4637175" y="1152475"/>
            <a:ext cx="4195200" cy="21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581"/>
              <a:buFont typeface="Arial"/>
              <a:buNone/>
            </a:pPr>
            <a:r>
              <a:rPr lang="pl" sz="4300">
                <a:solidFill>
                  <a:srgbClr val="000000"/>
                </a:solidFill>
              </a:rPr>
              <a:t>Zaczęłyśmy od wykonania mobili, dynamicznych konstrukcji, które unoszą się i obracają, tworząc wrażenie płynności i zmienności. Te ruchome formy możemy podziwiać w pracowni plastycznej.</a:t>
            </a:r>
            <a:endParaRPr sz="43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0" l="2372" r="2362" t="0"/>
          <a:stretch/>
        </p:blipFill>
        <p:spPr>
          <a:xfrm>
            <a:off x="176749" y="102750"/>
            <a:ext cx="3528000" cy="4938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1679">
            <a:off x="3555074" y="-35548"/>
            <a:ext cx="3068255" cy="306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26423">
            <a:off x="6501838" y="2167039"/>
            <a:ext cx="3258367" cy="325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4518525" y="3539400"/>
            <a:ext cx="1342025" cy="131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pu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5404175" y="1250250"/>
            <a:ext cx="25809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pl" sz="1400">
                <a:solidFill>
                  <a:schemeClr val="dk1"/>
                </a:solidFill>
              </a:rPr>
              <a:t>Maski z gliny to fascynujący projekt! Dzięki niemu poznałyśmy kilka pomysłów na tworzenie unikalnych masek. Wykonałyśmy je po obejrzeniu filmu instruktażowego oraz przy współpracy z p. Arturem z Kreatywnej Pracowni Ceramiki.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/>
          </a:blip>
          <a:srcRect b="0" l="2372" r="2362" t="0"/>
          <a:stretch/>
        </p:blipFill>
        <p:spPr>
          <a:xfrm>
            <a:off x="231075" y="102750"/>
            <a:ext cx="1926900" cy="269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880661">
            <a:off x="6193898" y="2270340"/>
            <a:ext cx="3068255" cy="306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63825">
            <a:off x="3029414" y="-655260"/>
            <a:ext cx="3258367" cy="325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469187" y="3328850"/>
            <a:ext cx="1342025" cy="1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 title="IMG_398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71594" y="2519875"/>
            <a:ext cx="1926900" cy="256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DBDC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4572000" y="1250263"/>
            <a:ext cx="4195200" cy="15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>
                <a:solidFill>
                  <a:schemeClr val="dk1"/>
                </a:solidFill>
              </a:rPr>
              <a:t>Przy realizacji projektu ,,Formy podstawowe’’ przeprowadziłyśmy eksperyment. Na korytarzu szkolnym umieściłyśmy nietypowe ogłoszenia. Pierwsze dotyczyło zaginięcia plastra pomidora, drugie zaginięcia jednego listka z czterolistnej </a:t>
            </a:r>
            <a:r>
              <a:rPr lang="pl" sz="1400">
                <a:solidFill>
                  <a:schemeClr val="dk1"/>
                </a:solidFill>
              </a:rPr>
              <a:t>koniczyny</a:t>
            </a:r>
            <a:r>
              <a:rPr lang="pl" sz="1400">
                <a:solidFill>
                  <a:schemeClr val="dk1"/>
                </a:solidFill>
              </a:rPr>
              <a:t>, a trzecie znalezienia promyka szczęścia. Obserwowałyśmy kto się nimi zainteresuje. Przy okazji kontaktu ze sztuką , stałyśmy się również badaczami społeczeństwa.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b="0" l="2372" r="2362" t="0"/>
          <a:stretch/>
        </p:blipFill>
        <p:spPr>
          <a:xfrm>
            <a:off x="236925" y="2571750"/>
            <a:ext cx="1764000" cy="246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864365">
            <a:off x="3103874" y="2411663"/>
            <a:ext cx="3068255" cy="306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629518">
            <a:off x="4831964" y="-873410"/>
            <a:ext cx="3258367" cy="3258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93467">
            <a:off x="322500" y="709475"/>
            <a:ext cx="1342025" cy="13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 rotWithShape="1">
          <a:blip r:embed="rId7">
            <a:alphaModFix/>
          </a:blip>
          <a:srcRect b="0" l="2372" r="2362" t="0"/>
          <a:stretch/>
        </p:blipFill>
        <p:spPr>
          <a:xfrm>
            <a:off x="2103825" y="195000"/>
            <a:ext cx="1764000" cy="2469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