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D07DC1-D0E5-4B69-A975-00057B39F2EB}" v="7785" dt="2020-03-30T13:01:54.8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84"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styna  Kulma Mazurek" userId="S::justynakulmamazurek@spdebewielkie.onmicrosoft.com::3adf77ed-16fb-44fa-9b46-446a394c693f" providerId="AD" clId="Web-{74D07DC1-D0E5-4B69-A975-00057B39F2EB}"/>
    <pc:docChg chg="addSld modSld addMainMaster delMainMaster">
      <pc:chgData name="Justyna  Kulma Mazurek" userId="S::justynakulmamazurek@spdebewielkie.onmicrosoft.com::3adf77ed-16fb-44fa-9b46-446a394c693f" providerId="AD" clId="Web-{74D07DC1-D0E5-4B69-A975-00057B39F2EB}" dt="2020-03-30T13:03:37.938" v="7808"/>
      <pc:docMkLst>
        <pc:docMk/>
      </pc:docMkLst>
      <pc:sldChg chg="addSp delSp modSp mod setBg modClrScheme setClrOvrMap chgLayout">
        <pc:chgData name="Justyna  Kulma Mazurek" userId="S::justynakulmamazurek@spdebewielkie.onmicrosoft.com::3adf77ed-16fb-44fa-9b46-446a394c693f" providerId="AD" clId="Web-{74D07DC1-D0E5-4B69-A975-00057B39F2EB}" dt="2020-03-30T13:03:37.938" v="7808"/>
        <pc:sldMkLst>
          <pc:docMk/>
          <pc:sldMk cId="650317164" sldId="256"/>
        </pc:sldMkLst>
        <pc:spChg chg="mod">
          <ac:chgData name="Justyna  Kulma Mazurek" userId="S::justynakulmamazurek@spdebewielkie.onmicrosoft.com::3adf77ed-16fb-44fa-9b46-446a394c693f" providerId="AD" clId="Web-{74D07DC1-D0E5-4B69-A975-00057B39F2EB}" dt="2020-03-30T13:03:37.938" v="7808"/>
          <ac:spMkLst>
            <pc:docMk/>
            <pc:sldMk cId="650317164" sldId="256"/>
            <ac:spMk id="2" creationId="{00000000-0000-0000-0000-000000000000}"/>
          </ac:spMkLst>
        </pc:spChg>
        <pc:spChg chg="mod">
          <ac:chgData name="Justyna  Kulma Mazurek" userId="S::justynakulmamazurek@spdebewielkie.onmicrosoft.com::3adf77ed-16fb-44fa-9b46-446a394c693f" providerId="AD" clId="Web-{74D07DC1-D0E5-4B69-A975-00057B39F2EB}" dt="2020-03-30T13:03:37.938" v="7808"/>
          <ac:spMkLst>
            <pc:docMk/>
            <pc:sldMk cId="650317164" sldId="256"/>
            <ac:spMk id="3" creationId="{00000000-0000-0000-0000-000000000000}"/>
          </ac:spMkLst>
        </pc:spChg>
        <pc:spChg chg="add del">
          <ac:chgData name="Justyna  Kulma Mazurek" userId="S::justynakulmamazurek@spdebewielkie.onmicrosoft.com::3adf77ed-16fb-44fa-9b46-446a394c693f" providerId="AD" clId="Web-{74D07DC1-D0E5-4B69-A975-00057B39F2EB}" dt="2020-03-30T13:03:37.938" v="7808"/>
          <ac:spMkLst>
            <pc:docMk/>
            <pc:sldMk cId="650317164" sldId="256"/>
            <ac:spMk id="9" creationId="{DB4A12B6-EF0D-43E8-8C17-4FAD4D2766E4}"/>
          </ac:spMkLst>
        </pc:spChg>
        <pc:spChg chg="add del">
          <ac:chgData name="Justyna  Kulma Mazurek" userId="S::justynakulmamazurek@spdebewielkie.onmicrosoft.com::3adf77ed-16fb-44fa-9b46-446a394c693f" providerId="AD" clId="Web-{74D07DC1-D0E5-4B69-A975-00057B39F2EB}" dt="2020-03-30T13:03:37.938" v="7808"/>
          <ac:spMkLst>
            <pc:docMk/>
            <pc:sldMk cId="650317164" sldId="256"/>
            <ac:spMk id="11" creationId="{AE107525-0C02-447F-8A3F-553320A7230E}"/>
          </ac:spMkLst>
        </pc:spChg>
        <pc:spChg chg="add del">
          <ac:chgData name="Justyna  Kulma Mazurek" userId="S::justynakulmamazurek@spdebewielkie.onmicrosoft.com::3adf77ed-16fb-44fa-9b46-446a394c693f" providerId="AD" clId="Web-{74D07DC1-D0E5-4B69-A975-00057B39F2EB}" dt="2020-03-30T13:03:37.938" v="7808"/>
          <ac:spMkLst>
            <pc:docMk/>
            <pc:sldMk cId="650317164" sldId="256"/>
            <ac:spMk id="13" creationId="{AB7A42E3-05D8-4A0B-9D4E-20EF581E57C0}"/>
          </ac:spMkLst>
        </pc:spChg>
        <pc:spChg chg="add">
          <ac:chgData name="Justyna  Kulma Mazurek" userId="S::justynakulmamazurek@spdebewielkie.onmicrosoft.com::3adf77ed-16fb-44fa-9b46-446a394c693f" providerId="AD" clId="Web-{74D07DC1-D0E5-4B69-A975-00057B39F2EB}" dt="2020-03-30T13:03:37.938" v="7808"/>
          <ac:spMkLst>
            <pc:docMk/>
            <pc:sldMk cId="650317164" sldId="256"/>
            <ac:spMk id="24" creationId="{BF9FFE17-DE95-4821-ACC1-B90C95449294}"/>
          </ac:spMkLst>
        </pc:spChg>
        <pc:spChg chg="add">
          <ac:chgData name="Justyna  Kulma Mazurek" userId="S::justynakulmamazurek@spdebewielkie.onmicrosoft.com::3adf77ed-16fb-44fa-9b46-446a394c693f" providerId="AD" clId="Web-{74D07DC1-D0E5-4B69-A975-00057B39F2EB}" dt="2020-03-30T13:03:37.938" v="7808"/>
          <ac:spMkLst>
            <pc:docMk/>
            <pc:sldMk cId="650317164" sldId="256"/>
            <ac:spMk id="26" creationId="{03CF76AF-FF72-4430-A772-05840329020B}"/>
          </ac:spMkLst>
        </pc:spChg>
        <pc:spChg chg="add">
          <ac:chgData name="Justyna  Kulma Mazurek" userId="S::justynakulmamazurek@spdebewielkie.onmicrosoft.com::3adf77ed-16fb-44fa-9b46-446a394c693f" providerId="AD" clId="Web-{74D07DC1-D0E5-4B69-A975-00057B39F2EB}" dt="2020-03-30T13:03:37.938" v="7808"/>
          <ac:spMkLst>
            <pc:docMk/>
            <pc:sldMk cId="650317164" sldId="256"/>
            <ac:spMk id="28" creationId="{0B1C8180-2FDD-4202-8C45-4057CB1AB26F}"/>
          </ac:spMkLst>
        </pc:spChg>
        <pc:picChg chg="add mod">
          <ac:chgData name="Justyna  Kulma Mazurek" userId="S::justynakulmamazurek@spdebewielkie.onmicrosoft.com::3adf77ed-16fb-44fa-9b46-446a394c693f" providerId="AD" clId="Web-{74D07DC1-D0E5-4B69-A975-00057B39F2EB}" dt="2020-03-30T13:03:37.938" v="7808"/>
          <ac:picMkLst>
            <pc:docMk/>
            <pc:sldMk cId="650317164" sldId="256"/>
            <ac:picMk id="4" creationId="{76B527CB-6170-4ADB-AC60-5769940A8119}"/>
          </ac:picMkLst>
        </pc:picChg>
        <pc:cxnChg chg="add del">
          <ac:chgData name="Justyna  Kulma Mazurek" userId="S::justynakulmamazurek@spdebewielkie.onmicrosoft.com::3adf77ed-16fb-44fa-9b46-446a394c693f" providerId="AD" clId="Web-{74D07DC1-D0E5-4B69-A975-00057B39F2EB}" dt="2020-03-30T13:03:37.938" v="7808"/>
          <ac:cxnSpMkLst>
            <pc:docMk/>
            <pc:sldMk cId="650317164" sldId="256"/>
            <ac:cxnSpMk id="15" creationId="{6EE9A54B-189D-4645-8254-FDC4210EC6DB}"/>
          </ac:cxnSpMkLst>
        </pc:cxnChg>
        <pc:cxnChg chg="add del">
          <ac:chgData name="Justyna  Kulma Mazurek" userId="S::justynakulmamazurek@spdebewielkie.onmicrosoft.com::3adf77ed-16fb-44fa-9b46-446a394c693f" providerId="AD" clId="Web-{74D07DC1-D0E5-4B69-A975-00057B39F2EB}" dt="2020-03-30T13:03:37.938" v="7808"/>
          <ac:cxnSpMkLst>
            <pc:docMk/>
            <pc:sldMk cId="650317164" sldId="256"/>
            <ac:cxnSpMk id="17" creationId="{511CE48F-D5E4-4520-AF1E-8F85CFBDA596}"/>
          </ac:cxnSpMkLst>
        </pc:cxnChg>
        <pc:cxnChg chg="add del">
          <ac:chgData name="Justyna  Kulma Mazurek" userId="S::justynakulmamazurek@spdebewielkie.onmicrosoft.com::3adf77ed-16fb-44fa-9b46-446a394c693f" providerId="AD" clId="Web-{74D07DC1-D0E5-4B69-A975-00057B39F2EB}" dt="2020-03-30T13:03:37.938" v="7808"/>
          <ac:cxnSpMkLst>
            <pc:docMk/>
            <pc:sldMk cId="650317164" sldId="256"/>
            <ac:cxnSpMk id="19" creationId="{41448851-39AD-4943-BF9C-C50704E08377}"/>
          </ac:cxnSpMkLst>
        </pc:cxnChg>
        <pc:cxnChg chg="add">
          <ac:chgData name="Justyna  Kulma Mazurek" userId="S::justynakulmamazurek@spdebewielkie.onmicrosoft.com::3adf77ed-16fb-44fa-9b46-446a394c693f" providerId="AD" clId="Web-{74D07DC1-D0E5-4B69-A975-00057B39F2EB}" dt="2020-03-30T13:03:37.938" v="7808"/>
          <ac:cxnSpMkLst>
            <pc:docMk/>
            <pc:sldMk cId="650317164" sldId="256"/>
            <ac:cxnSpMk id="30" creationId="{D6E86CC6-13EA-4A88-86AD-CF27BF52CC95}"/>
          </ac:cxnSpMkLst>
        </pc:cxnChg>
        <pc:cxnChg chg="add">
          <ac:chgData name="Justyna  Kulma Mazurek" userId="S::justynakulmamazurek@spdebewielkie.onmicrosoft.com::3adf77ed-16fb-44fa-9b46-446a394c693f" providerId="AD" clId="Web-{74D07DC1-D0E5-4B69-A975-00057B39F2EB}" dt="2020-03-30T13:03:37.938" v="7808"/>
          <ac:cxnSpMkLst>
            <pc:docMk/>
            <pc:sldMk cId="650317164" sldId="256"/>
            <ac:cxnSpMk id="32" creationId="{3F80B441-4F7D-4B40-8A13-FED03A1F3A16}"/>
          </ac:cxnSpMkLst>
        </pc:cxnChg>
        <pc:cxnChg chg="add">
          <ac:chgData name="Justyna  Kulma Mazurek" userId="S::justynakulmamazurek@spdebewielkie.onmicrosoft.com::3adf77ed-16fb-44fa-9b46-446a394c693f" providerId="AD" clId="Web-{74D07DC1-D0E5-4B69-A975-00057B39F2EB}" dt="2020-03-30T13:03:37.938" v="7808"/>
          <ac:cxnSpMkLst>
            <pc:docMk/>
            <pc:sldMk cId="650317164" sldId="256"/>
            <ac:cxnSpMk id="34" creationId="{70C7FD1A-44B1-4E4C-B0C9-A8103DCCDCC2}"/>
          </ac:cxnSpMkLst>
        </pc:cxnChg>
      </pc:sldChg>
      <pc:sldChg chg="addSp modSp new mod setBg">
        <pc:chgData name="Justyna  Kulma Mazurek" userId="S::justynakulmamazurek@spdebewielkie.onmicrosoft.com::3adf77ed-16fb-44fa-9b46-446a394c693f" providerId="AD" clId="Web-{74D07DC1-D0E5-4B69-A975-00057B39F2EB}" dt="2020-03-30T10:08:23.136" v="696" actId="20577"/>
        <pc:sldMkLst>
          <pc:docMk/>
          <pc:sldMk cId="559499438" sldId="257"/>
        </pc:sldMkLst>
        <pc:spChg chg="mod">
          <ac:chgData name="Justyna  Kulma Mazurek" userId="S::justynakulmamazurek@spdebewielkie.onmicrosoft.com::3adf77ed-16fb-44fa-9b46-446a394c693f" providerId="AD" clId="Web-{74D07DC1-D0E5-4B69-A975-00057B39F2EB}" dt="2020-03-30T10:07:57.442" v="692"/>
          <ac:spMkLst>
            <pc:docMk/>
            <pc:sldMk cId="559499438" sldId="257"/>
            <ac:spMk id="2" creationId="{FD899FEC-F058-4B5E-BB22-E0C80FD03313}"/>
          </ac:spMkLst>
        </pc:spChg>
        <pc:spChg chg="mod">
          <ac:chgData name="Justyna  Kulma Mazurek" userId="S::justynakulmamazurek@spdebewielkie.onmicrosoft.com::3adf77ed-16fb-44fa-9b46-446a394c693f" providerId="AD" clId="Web-{74D07DC1-D0E5-4B69-A975-00057B39F2EB}" dt="2020-03-30T10:08:23.136" v="696" actId="20577"/>
          <ac:spMkLst>
            <pc:docMk/>
            <pc:sldMk cId="559499438" sldId="257"/>
            <ac:spMk id="3" creationId="{28F36CB1-EB0A-499F-B00C-8D60D9B1AF98}"/>
          </ac:spMkLst>
        </pc:spChg>
        <pc:spChg chg="add">
          <ac:chgData name="Justyna  Kulma Mazurek" userId="S::justynakulmamazurek@spdebewielkie.onmicrosoft.com::3adf77ed-16fb-44fa-9b46-446a394c693f" providerId="AD" clId="Web-{74D07DC1-D0E5-4B69-A975-00057B39F2EB}" dt="2020-03-30T10:07:57.442" v="692"/>
          <ac:spMkLst>
            <pc:docMk/>
            <pc:sldMk cId="559499438" sldId="257"/>
            <ac:spMk id="8" creationId="{A009E310-C7C2-4F23-B466-4417C8ED3B99}"/>
          </ac:spMkLst>
        </pc:spChg>
        <pc:spChg chg="add">
          <ac:chgData name="Justyna  Kulma Mazurek" userId="S::justynakulmamazurek@spdebewielkie.onmicrosoft.com::3adf77ed-16fb-44fa-9b46-446a394c693f" providerId="AD" clId="Web-{74D07DC1-D0E5-4B69-A975-00057B39F2EB}" dt="2020-03-30T10:07:57.442" v="692"/>
          <ac:spMkLst>
            <pc:docMk/>
            <pc:sldMk cId="559499438" sldId="257"/>
            <ac:spMk id="10" creationId="{A4C31FF5-F97E-4082-BFC5-A880DB9F3F00}"/>
          </ac:spMkLst>
        </pc:spChg>
        <pc:spChg chg="add">
          <ac:chgData name="Justyna  Kulma Mazurek" userId="S::justynakulmamazurek@spdebewielkie.onmicrosoft.com::3adf77ed-16fb-44fa-9b46-446a394c693f" providerId="AD" clId="Web-{74D07DC1-D0E5-4B69-A975-00057B39F2EB}" dt="2020-03-30T10:07:57.442" v="692"/>
          <ac:spMkLst>
            <pc:docMk/>
            <pc:sldMk cId="559499438" sldId="257"/>
            <ac:spMk id="12" creationId="{6015B4CE-42DE-4E9B-B800-B5B8142E6FCB}"/>
          </ac:spMkLst>
        </pc:spChg>
      </pc:sldChg>
      <pc:sldChg chg="addSp delSp modSp new mod setBg">
        <pc:chgData name="Justyna  Kulma Mazurek" userId="S::justynakulmamazurek@spdebewielkie.onmicrosoft.com::3adf77ed-16fb-44fa-9b46-446a394c693f" providerId="AD" clId="Web-{74D07DC1-D0E5-4B69-A975-00057B39F2EB}" dt="2020-03-30T10:32:16.261" v="1068"/>
        <pc:sldMkLst>
          <pc:docMk/>
          <pc:sldMk cId="3187295942" sldId="258"/>
        </pc:sldMkLst>
        <pc:spChg chg="mod">
          <ac:chgData name="Justyna  Kulma Mazurek" userId="S::justynakulmamazurek@spdebewielkie.onmicrosoft.com::3adf77ed-16fb-44fa-9b46-446a394c693f" providerId="AD" clId="Web-{74D07DC1-D0E5-4B69-A975-00057B39F2EB}" dt="2020-03-30T10:32:16.261" v="1068"/>
          <ac:spMkLst>
            <pc:docMk/>
            <pc:sldMk cId="3187295942" sldId="258"/>
            <ac:spMk id="2" creationId="{40FE919B-243D-4F12-87E5-956F36BB20AB}"/>
          </ac:spMkLst>
        </pc:spChg>
        <pc:spChg chg="del mod">
          <ac:chgData name="Justyna  Kulma Mazurek" userId="S::justynakulmamazurek@spdebewielkie.onmicrosoft.com::3adf77ed-16fb-44fa-9b46-446a394c693f" providerId="AD" clId="Web-{74D07DC1-D0E5-4B69-A975-00057B39F2EB}" dt="2020-03-30T10:32:16.261" v="1068"/>
          <ac:spMkLst>
            <pc:docMk/>
            <pc:sldMk cId="3187295942" sldId="258"/>
            <ac:spMk id="3" creationId="{D8F82565-B89C-4D28-99D2-C855CC3AE6EB}"/>
          </ac:spMkLst>
        </pc:spChg>
        <pc:spChg chg="add">
          <ac:chgData name="Justyna  Kulma Mazurek" userId="S::justynakulmamazurek@spdebewielkie.onmicrosoft.com::3adf77ed-16fb-44fa-9b46-446a394c693f" providerId="AD" clId="Web-{74D07DC1-D0E5-4B69-A975-00057B39F2EB}" dt="2020-03-30T10:32:16.261" v="1068"/>
          <ac:spMkLst>
            <pc:docMk/>
            <pc:sldMk cId="3187295942" sldId="258"/>
            <ac:spMk id="10" creationId="{A2AD6B69-E0A0-476D-9EE1-6B69F04C59F8}"/>
          </ac:spMkLst>
        </pc:spChg>
        <pc:spChg chg="add">
          <ac:chgData name="Justyna  Kulma Mazurek" userId="S::justynakulmamazurek@spdebewielkie.onmicrosoft.com::3adf77ed-16fb-44fa-9b46-446a394c693f" providerId="AD" clId="Web-{74D07DC1-D0E5-4B69-A975-00057B39F2EB}" dt="2020-03-30T10:32:16.261" v="1068"/>
          <ac:spMkLst>
            <pc:docMk/>
            <pc:sldMk cId="3187295942" sldId="258"/>
            <ac:spMk id="12" creationId="{16BE10A1-AD5F-4AB3-8A94-41D62B494ADB}"/>
          </ac:spMkLst>
        </pc:spChg>
        <pc:spChg chg="add">
          <ac:chgData name="Justyna  Kulma Mazurek" userId="S::justynakulmamazurek@spdebewielkie.onmicrosoft.com::3adf77ed-16fb-44fa-9b46-446a394c693f" providerId="AD" clId="Web-{74D07DC1-D0E5-4B69-A975-00057B39F2EB}" dt="2020-03-30T10:32:16.261" v="1068"/>
          <ac:spMkLst>
            <pc:docMk/>
            <pc:sldMk cId="3187295942" sldId="258"/>
            <ac:spMk id="14" creationId="{5684BFFE-6A90-4311-ACD5-B34177D46462}"/>
          </ac:spMkLst>
        </pc:spChg>
        <pc:graphicFrameChg chg="add">
          <ac:chgData name="Justyna  Kulma Mazurek" userId="S::justynakulmamazurek@spdebewielkie.onmicrosoft.com::3adf77ed-16fb-44fa-9b46-446a394c693f" providerId="AD" clId="Web-{74D07DC1-D0E5-4B69-A975-00057B39F2EB}" dt="2020-03-30T10:32:16.261" v="1068"/>
          <ac:graphicFrameMkLst>
            <pc:docMk/>
            <pc:sldMk cId="3187295942" sldId="258"/>
            <ac:graphicFrameMk id="5" creationId="{D3B9DBE6-88AD-4388-B25D-032AC9432B4F}"/>
          </ac:graphicFrameMkLst>
        </pc:graphicFrameChg>
      </pc:sldChg>
      <pc:sldChg chg="addSp delSp modSp new mod setBg">
        <pc:chgData name="Justyna  Kulma Mazurek" userId="S::justynakulmamazurek@spdebewielkie.onmicrosoft.com::3adf77ed-16fb-44fa-9b46-446a394c693f" providerId="AD" clId="Web-{74D07DC1-D0E5-4B69-A975-00057B39F2EB}" dt="2020-03-30T10:44:07.194" v="1572" actId="20577"/>
        <pc:sldMkLst>
          <pc:docMk/>
          <pc:sldMk cId="2438188961" sldId="259"/>
        </pc:sldMkLst>
        <pc:spChg chg="mod">
          <ac:chgData name="Justyna  Kulma Mazurek" userId="S::justynakulmamazurek@spdebewielkie.onmicrosoft.com::3adf77ed-16fb-44fa-9b46-446a394c693f" providerId="AD" clId="Web-{74D07DC1-D0E5-4B69-A975-00057B39F2EB}" dt="2020-03-30T10:43:36.959" v="1569"/>
          <ac:spMkLst>
            <pc:docMk/>
            <pc:sldMk cId="2438188961" sldId="259"/>
            <ac:spMk id="2" creationId="{AC4FCEAF-308B-48B0-9C3E-329FB721227C}"/>
          </ac:spMkLst>
        </pc:spChg>
        <pc:spChg chg="add del mod">
          <ac:chgData name="Justyna  Kulma Mazurek" userId="S::justynakulmamazurek@spdebewielkie.onmicrosoft.com::3adf77ed-16fb-44fa-9b46-446a394c693f" providerId="AD" clId="Web-{74D07DC1-D0E5-4B69-A975-00057B39F2EB}" dt="2020-03-30T10:44:07.194" v="1572" actId="20577"/>
          <ac:spMkLst>
            <pc:docMk/>
            <pc:sldMk cId="2438188961" sldId="259"/>
            <ac:spMk id="3" creationId="{DF6FD095-2D65-42F6-A158-A3C0D942EB16}"/>
          </ac:spMkLst>
        </pc:spChg>
        <pc:spChg chg="add">
          <ac:chgData name="Justyna  Kulma Mazurek" userId="S::justynakulmamazurek@spdebewielkie.onmicrosoft.com::3adf77ed-16fb-44fa-9b46-446a394c693f" providerId="AD" clId="Web-{74D07DC1-D0E5-4B69-A975-00057B39F2EB}" dt="2020-03-30T10:43:36.959" v="1569"/>
          <ac:spMkLst>
            <pc:docMk/>
            <pc:sldMk cId="2438188961" sldId="259"/>
            <ac:spMk id="6" creationId="{A4C31FF5-F97E-4082-BFC5-A880DB9F3F00}"/>
          </ac:spMkLst>
        </pc:spChg>
        <pc:spChg chg="add">
          <ac:chgData name="Justyna  Kulma Mazurek" userId="S::justynakulmamazurek@spdebewielkie.onmicrosoft.com::3adf77ed-16fb-44fa-9b46-446a394c693f" providerId="AD" clId="Web-{74D07DC1-D0E5-4B69-A975-00057B39F2EB}" dt="2020-03-30T10:43:36.959" v="1569"/>
          <ac:spMkLst>
            <pc:docMk/>
            <pc:sldMk cId="2438188961" sldId="259"/>
            <ac:spMk id="7" creationId="{6015B4CE-42DE-4E9B-B800-B5B8142E6FCB}"/>
          </ac:spMkLst>
        </pc:spChg>
        <pc:spChg chg="add">
          <ac:chgData name="Justyna  Kulma Mazurek" userId="S::justynakulmamazurek@spdebewielkie.onmicrosoft.com::3adf77ed-16fb-44fa-9b46-446a394c693f" providerId="AD" clId="Web-{74D07DC1-D0E5-4B69-A975-00057B39F2EB}" dt="2020-03-30T10:43:36.959" v="1569"/>
          <ac:spMkLst>
            <pc:docMk/>
            <pc:sldMk cId="2438188961" sldId="259"/>
            <ac:spMk id="8" creationId="{A009E310-C7C2-4F23-B466-4417C8ED3B99}"/>
          </ac:spMkLst>
        </pc:spChg>
        <pc:spChg chg="add del">
          <ac:chgData name="Justyna  Kulma Mazurek" userId="S::justynakulmamazurek@spdebewielkie.onmicrosoft.com::3adf77ed-16fb-44fa-9b46-446a394c693f" providerId="AD" clId="Web-{74D07DC1-D0E5-4B69-A975-00057B39F2EB}" dt="2020-03-30T10:43:36.943" v="1568"/>
          <ac:spMkLst>
            <pc:docMk/>
            <pc:sldMk cId="2438188961" sldId="259"/>
            <ac:spMk id="10" creationId="{A2AD6B69-E0A0-476D-9EE1-6B69F04C59F8}"/>
          </ac:spMkLst>
        </pc:spChg>
        <pc:spChg chg="add del">
          <ac:chgData name="Justyna  Kulma Mazurek" userId="S::justynakulmamazurek@spdebewielkie.onmicrosoft.com::3adf77ed-16fb-44fa-9b46-446a394c693f" providerId="AD" clId="Web-{74D07DC1-D0E5-4B69-A975-00057B39F2EB}" dt="2020-03-30T10:43:36.943" v="1568"/>
          <ac:spMkLst>
            <pc:docMk/>
            <pc:sldMk cId="2438188961" sldId="259"/>
            <ac:spMk id="12" creationId="{16BE10A1-AD5F-4AB3-8A94-41D62B494ADB}"/>
          </ac:spMkLst>
        </pc:spChg>
        <pc:spChg chg="add del">
          <ac:chgData name="Justyna  Kulma Mazurek" userId="S::justynakulmamazurek@spdebewielkie.onmicrosoft.com::3adf77ed-16fb-44fa-9b46-446a394c693f" providerId="AD" clId="Web-{74D07DC1-D0E5-4B69-A975-00057B39F2EB}" dt="2020-03-30T10:43:36.943" v="1568"/>
          <ac:spMkLst>
            <pc:docMk/>
            <pc:sldMk cId="2438188961" sldId="259"/>
            <ac:spMk id="14" creationId="{5684BFFE-6A90-4311-ACD5-B34177D46462}"/>
          </ac:spMkLst>
        </pc:spChg>
        <pc:graphicFrameChg chg="add del">
          <ac:chgData name="Justyna  Kulma Mazurek" userId="S::justynakulmamazurek@spdebewielkie.onmicrosoft.com::3adf77ed-16fb-44fa-9b46-446a394c693f" providerId="AD" clId="Web-{74D07DC1-D0E5-4B69-A975-00057B39F2EB}" dt="2020-03-30T10:43:36.943" v="1568"/>
          <ac:graphicFrameMkLst>
            <pc:docMk/>
            <pc:sldMk cId="2438188961" sldId="259"/>
            <ac:graphicFrameMk id="5" creationId="{00EB46B8-10AC-48E0-A2F8-B666AE1D7820}"/>
          </ac:graphicFrameMkLst>
        </pc:graphicFrameChg>
      </pc:sldChg>
      <pc:sldChg chg="addSp delSp modSp new mod setBg">
        <pc:chgData name="Justyna  Kulma Mazurek" userId="S::justynakulmamazurek@spdebewielkie.onmicrosoft.com::3adf77ed-16fb-44fa-9b46-446a394c693f" providerId="AD" clId="Web-{74D07DC1-D0E5-4B69-A975-00057B39F2EB}" dt="2020-03-30T12:30:49.393" v="4107"/>
        <pc:sldMkLst>
          <pc:docMk/>
          <pc:sldMk cId="115606095" sldId="260"/>
        </pc:sldMkLst>
        <pc:spChg chg="mod">
          <ac:chgData name="Justyna  Kulma Mazurek" userId="S::justynakulmamazurek@spdebewielkie.onmicrosoft.com::3adf77ed-16fb-44fa-9b46-446a394c693f" providerId="AD" clId="Web-{74D07DC1-D0E5-4B69-A975-00057B39F2EB}" dt="2020-03-30T12:30:49.393" v="4107"/>
          <ac:spMkLst>
            <pc:docMk/>
            <pc:sldMk cId="115606095" sldId="260"/>
            <ac:spMk id="2" creationId="{188C0E3A-D6AE-4DE2-BD02-4986326F5B12}"/>
          </ac:spMkLst>
        </pc:spChg>
        <pc:spChg chg="mod">
          <ac:chgData name="Justyna  Kulma Mazurek" userId="S::justynakulmamazurek@spdebewielkie.onmicrosoft.com::3adf77ed-16fb-44fa-9b46-446a394c693f" providerId="AD" clId="Web-{74D07DC1-D0E5-4B69-A975-00057B39F2EB}" dt="2020-03-30T12:30:49.393" v="4107"/>
          <ac:spMkLst>
            <pc:docMk/>
            <pc:sldMk cId="115606095" sldId="260"/>
            <ac:spMk id="3" creationId="{F5EA3D46-1E7B-4DA0-8859-258F6FC1321B}"/>
          </ac:spMkLst>
        </pc:spChg>
        <pc:spChg chg="add del">
          <ac:chgData name="Justyna  Kulma Mazurek" userId="S::justynakulmamazurek@spdebewielkie.onmicrosoft.com::3adf77ed-16fb-44fa-9b46-446a394c693f" providerId="AD" clId="Web-{74D07DC1-D0E5-4B69-A975-00057B39F2EB}" dt="2020-03-30T12:30:49.393" v="4107"/>
          <ac:spMkLst>
            <pc:docMk/>
            <pc:sldMk cId="115606095" sldId="260"/>
            <ac:spMk id="8" creationId="{A009E310-C7C2-4F23-B466-4417C8ED3B99}"/>
          </ac:spMkLst>
        </pc:spChg>
        <pc:spChg chg="add del">
          <ac:chgData name="Justyna  Kulma Mazurek" userId="S::justynakulmamazurek@spdebewielkie.onmicrosoft.com::3adf77ed-16fb-44fa-9b46-446a394c693f" providerId="AD" clId="Web-{74D07DC1-D0E5-4B69-A975-00057B39F2EB}" dt="2020-03-30T12:30:49.393" v="4107"/>
          <ac:spMkLst>
            <pc:docMk/>
            <pc:sldMk cId="115606095" sldId="260"/>
            <ac:spMk id="10" creationId="{A4C31FF5-F97E-4082-BFC5-A880DB9F3F00}"/>
          </ac:spMkLst>
        </pc:spChg>
        <pc:spChg chg="add del">
          <ac:chgData name="Justyna  Kulma Mazurek" userId="S::justynakulmamazurek@spdebewielkie.onmicrosoft.com::3adf77ed-16fb-44fa-9b46-446a394c693f" providerId="AD" clId="Web-{74D07DC1-D0E5-4B69-A975-00057B39F2EB}" dt="2020-03-30T12:30:49.393" v="4107"/>
          <ac:spMkLst>
            <pc:docMk/>
            <pc:sldMk cId="115606095" sldId="260"/>
            <ac:spMk id="12" creationId="{6015B4CE-42DE-4E9B-B800-B5B8142E6FCB}"/>
          </ac:spMkLst>
        </pc:spChg>
        <pc:spChg chg="add">
          <ac:chgData name="Justyna  Kulma Mazurek" userId="S::justynakulmamazurek@spdebewielkie.onmicrosoft.com::3adf77ed-16fb-44fa-9b46-446a394c693f" providerId="AD" clId="Web-{74D07DC1-D0E5-4B69-A975-00057B39F2EB}" dt="2020-03-30T12:30:49.393" v="4107"/>
          <ac:spMkLst>
            <pc:docMk/>
            <pc:sldMk cId="115606095" sldId="260"/>
            <ac:spMk id="17" creationId="{F04BED5A-E98E-4DA0-BAA5-4F6AB2492D6C}"/>
          </ac:spMkLst>
        </pc:spChg>
        <pc:spChg chg="add">
          <ac:chgData name="Justyna  Kulma Mazurek" userId="S::justynakulmamazurek@spdebewielkie.onmicrosoft.com::3adf77ed-16fb-44fa-9b46-446a394c693f" providerId="AD" clId="Web-{74D07DC1-D0E5-4B69-A975-00057B39F2EB}" dt="2020-03-30T12:30:49.393" v="4107"/>
          <ac:spMkLst>
            <pc:docMk/>
            <pc:sldMk cId="115606095" sldId="260"/>
            <ac:spMk id="19" creationId="{EB64B94A-E40E-48CE-BD7B-C1A30AE572FB}"/>
          </ac:spMkLst>
        </pc:spChg>
        <pc:spChg chg="add">
          <ac:chgData name="Justyna  Kulma Mazurek" userId="S::justynakulmamazurek@spdebewielkie.onmicrosoft.com::3adf77ed-16fb-44fa-9b46-446a394c693f" providerId="AD" clId="Web-{74D07DC1-D0E5-4B69-A975-00057B39F2EB}" dt="2020-03-30T12:30:49.393" v="4107"/>
          <ac:spMkLst>
            <pc:docMk/>
            <pc:sldMk cId="115606095" sldId="260"/>
            <ac:spMk id="23" creationId="{D1B26337-5AA4-470D-9687-5907CB53BAE9}"/>
          </ac:spMkLst>
        </pc:spChg>
        <pc:cxnChg chg="add">
          <ac:chgData name="Justyna  Kulma Mazurek" userId="S::justynakulmamazurek@spdebewielkie.onmicrosoft.com::3adf77ed-16fb-44fa-9b46-446a394c693f" providerId="AD" clId="Web-{74D07DC1-D0E5-4B69-A975-00057B39F2EB}" dt="2020-03-30T12:30:49.393" v="4107"/>
          <ac:cxnSpMkLst>
            <pc:docMk/>
            <pc:sldMk cId="115606095" sldId="260"/>
            <ac:cxnSpMk id="21" creationId="{49EC5CA6-6479-49D5-B4B5-5643D26B83CD}"/>
          </ac:cxnSpMkLst>
        </pc:cxnChg>
      </pc:sldChg>
      <pc:sldChg chg="addSp delSp modSp new mod setBg">
        <pc:chgData name="Justyna  Kulma Mazurek" userId="S::justynakulmamazurek@spdebewielkie.onmicrosoft.com::3adf77ed-16fb-44fa-9b46-446a394c693f" providerId="AD" clId="Web-{74D07DC1-D0E5-4B69-A975-00057B39F2EB}" dt="2020-03-30T12:30:22.471" v="4106"/>
        <pc:sldMkLst>
          <pc:docMk/>
          <pc:sldMk cId="3450472822" sldId="261"/>
        </pc:sldMkLst>
        <pc:spChg chg="mod">
          <ac:chgData name="Justyna  Kulma Mazurek" userId="S::justynakulmamazurek@spdebewielkie.onmicrosoft.com::3adf77ed-16fb-44fa-9b46-446a394c693f" providerId="AD" clId="Web-{74D07DC1-D0E5-4B69-A975-00057B39F2EB}" dt="2020-03-30T12:30:22.471" v="4106"/>
          <ac:spMkLst>
            <pc:docMk/>
            <pc:sldMk cId="3450472822" sldId="261"/>
            <ac:spMk id="2" creationId="{4490E323-9B05-4F16-AC00-27FD42EE7219}"/>
          </ac:spMkLst>
        </pc:spChg>
        <pc:spChg chg="add del mod">
          <ac:chgData name="Justyna  Kulma Mazurek" userId="S::justynakulmamazurek@spdebewielkie.onmicrosoft.com::3adf77ed-16fb-44fa-9b46-446a394c693f" providerId="AD" clId="Web-{74D07DC1-D0E5-4B69-A975-00057B39F2EB}" dt="2020-03-30T12:30:22.471" v="4106"/>
          <ac:spMkLst>
            <pc:docMk/>
            <pc:sldMk cId="3450472822" sldId="261"/>
            <ac:spMk id="3" creationId="{157FC824-5165-4101-8621-7DE23310EA0B}"/>
          </ac:spMkLst>
        </pc:spChg>
        <pc:spChg chg="add del">
          <ac:chgData name="Justyna  Kulma Mazurek" userId="S::justynakulmamazurek@spdebewielkie.onmicrosoft.com::3adf77ed-16fb-44fa-9b46-446a394c693f" providerId="AD" clId="Web-{74D07DC1-D0E5-4B69-A975-00057B39F2EB}" dt="2020-03-30T11:45:12.281" v="3375"/>
          <ac:spMkLst>
            <pc:docMk/>
            <pc:sldMk cId="3450472822" sldId="261"/>
            <ac:spMk id="6" creationId="{A2AD6B69-E0A0-476D-9EE1-6B69F04C59F8}"/>
          </ac:spMkLst>
        </pc:spChg>
        <pc:spChg chg="add del">
          <ac:chgData name="Justyna  Kulma Mazurek" userId="S::justynakulmamazurek@spdebewielkie.onmicrosoft.com::3adf77ed-16fb-44fa-9b46-446a394c693f" providerId="AD" clId="Web-{74D07DC1-D0E5-4B69-A975-00057B39F2EB}" dt="2020-03-30T11:45:12.281" v="3375"/>
          <ac:spMkLst>
            <pc:docMk/>
            <pc:sldMk cId="3450472822" sldId="261"/>
            <ac:spMk id="7" creationId="{16BE10A1-AD5F-4AB3-8A94-41D62B494ADB}"/>
          </ac:spMkLst>
        </pc:spChg>
        <pc:spChg chg="add del">
          <ac:chgData name="Justyna  Kulma Mazurek" userId="S::justynakulmamazurek@spdebewielkie.onmicrosoft.com::3adf77ed-16fb-44fa-9b46-446a394c693f" providerId="AD" clId="Web-{74D07DC1-D0E5-4B69-A975-00057B39F2EB}" dt="2020-03-30T11:45:05.203" v="3373"/>
          <ac:spMkLst>
            <pc:docMk/>
            <pc:sldMk cId="3450472822" sldId="261"/>
            <ac:spMk id="8" creationId="{A009E310-C7C2-4F23-B466-4417C8ED3B99}"/>
          </ac:spMkLst>
        </pc:spChg>
        <pc:spChg chg="add del">
          <ac:chgData name="Justyna  Kulma Mazurek" userId="S::justynakulmamazurek@spdebewielkie.onmicrosoft.com::3adf77ed-16fb-44fa-9b46-446a394c693f" providerId="AD" clId="Web-{74D07DC1-D0E5-4B69-A975-00057B39F2EB}" dt="2020-03-30T11:45:25.344" v="3377"/>
          <ac:spMkLst>
            <pc:docMk/>
            <pc:sldMk cId="3450472822" sldId="261"/>
            <ac:spMk id="9" creationId="{A2AD6B69-E0A0-476D-9EE1-6B69F04C59F8}"/>
          </ac:spMkLst>
        </pc:spChg>
        <pc:spChg chg="add del">
          <ac:chgData name="Justyna  Kulma Mazurek" userId="S::justynakulmamazurek@spdebewielkie.onmicrosoft.com::3adf77ed-16fb-44fa-9b46-446a394c693f" providerId="AD" clId="Web-{74D07DC1-D0E5-4B69-A975-00057B39F2EB}" dt="2020-03-30T11:45:05.203" v="3373"/>
          <ac:spMkLst>
            <pc:docMk/>
            <pc:sldMk cId="3450472822" sldId="261"/>
            <ac:spMk id="10" creationId="{A4C31FF5-F97E-4082-BFC5-A880DB9F3F00}"/>
          </ac:spMkLst>
        </pc:spChg>
        <pc:spChg chg="add del">
          <ac:chgData name="Justyna  Kulma Mazurek" userId="S::justynakulmamazurek@spdebewielkie.onmicrosoft.com::3adf77ed-16fb-44fa-9b46-446a394c693f" providerId="AD" clId="Web-{74D07DC1-D0E5-4B69-A975-00057B39F2EB}" dt="2020-03-30T11:45:25.344" v="3377"/>
          <ac:spMkLst>
            <pc:docMk/>
            <pc:sldMk cId="3450472822" sldId="261"/>
            <ac:spMk id="11" creationId="{16BE10A1-AD5F-4AB3-8A94-41D62B494ADB}"/>
          </ac:spMkLst>
        </pc:spChg>
        <pc:spChg chg="add del">
          <ac:chgData name="Justyna  Kulma Mazurek" userId="S::justynakulmamazurek@spdebewielkie.onmicrosoft.com::3adf77ed-16fb-44fa-9b46-446a394c693f" providerId="AD" clId="Web-{74D07DC1-D0E5-4B69-A975-00057B39F2EB}" dt="2020-03-30T11:45:05.203" v="3373"/>
          <ac:spMkLst>
            <pc:docMk/>
            <pc:sldMk cId="3450472822" sldId="261"/>
            <ac:spMk id="12" creationId="{6015B4CE-42DE-4E9B-B800-B5B8142E6FCB}"/>
          </ac:spMkLst>
        </pc:spChg>
        <pc:spChg chg="add del">
          <ac:chgData name="Justyna  Kulma Mazurek" userId="S::justynakulmamazurek@spdebewielkie.onmicrosoft.com::3adf77ed-16fb-44fa-9b46-446a394c693f" providerId="AD" clId="Web-{74D07DC1-D0E5-4B69-A975-00057B39F2EB}" dt="2020-03-30T11:45:25.344" v="3377"/>
          <ac:spMkLst>
            <pc:docMk/>
            <pc:sldMk cId="3450472822" sldId="261"/>
            <ac:spMk id="13" creationId="{5684BFFE-6A90-4311-ACD5-B34177D46462}"/>
          </ac:spMkLst>
        </pc:spChg>
        <pc:spChg chg="add del">
          <ac:chgData name="Justyna  Kulma Mazurek" userId="S::justynakulmamazurek@spdebewielkie.onmicrosoft.com::3adf77ed-16fb-44fa-9b46-446a394c693f" providerId="AD" clId="Web-{74D07DC1-D0E5-4B69-A975-00057B39F2EB}" dt="2020-03-30T11:45:12.281" v="3375"/>
          <ac:spMkLst>
            <pc:docMk/>
            <pc:sldMk cId="3450472822" sldId="261"/>
            <ac:spMk id="14" creationId="{5684BFFE-6A90-4311-ACD5-B34177D46462}"/>
          </ac:spMkLst>
        </pc:spChg>
        <pc:spChg chg="add del">
          <ac:chgData name="Justyna  Kulma Mazurek" userId="S::justynakulmamazurek@spdebewielkie.onmicrosoft.com::3adf77ed-16fb-44fa-9b46-446a394c693f" providerId="AD" clId="Web-{74D07DC1-D0E5-4B69-A975-00057B39F2EB}" dt="2020-03-30T12:30:22.471" v="4106"/>
          <ac:spMkLst>
            <pc:docMk/>
            <pc:sldMk cId="3450472822" sldId="261"/>
            <ac:spMk id="16" creationId="{A009E310-C7C2-4F23-B466-4417C8ED3B99}"/>
          </ac:spMkLst>
        </pc:spChg>
        <pc:spChg chg="add del">
          <ac:chgData name="Justyna  Kulma Mazurek" userId="S::justynakulmamazurek@spdebewielkie.onmicrosoft.com::3adf77ed-16fb-44fa-9b46-446a394c693f" providerId="AD" clId="Web-{74D07DC1-D0E5-4B69-A975-00057B39F2EB}" dt="2020-03-30T12:30:22.471" v="4106"/>
          <ac:spMkLst>
            <pc:docMk/>
            <pc:sldMk cId="3450472822" sldId="261"/>
            <ac:spMk id="17" creationId="{A4C31FF5-F97E-4082-BFC5-A880DB9F3F00}"/>
          </ac:spMkLst>
        </pc:spChg>
        <pc:spChg chg="add del">
          <ac:chgData name="Justyna  Kulma Mazurek" userId="S::justynakulmamazurek@spdebewielkie.onmicrosoft.com::3adf77ed-16fb-44fa-9b46-446a394c693f" providerId="AD" clId="Web-{74D07DC1-D0E5-4B69-A975-00057B39F2EB}" dt="2020-03-30T12:30:22.471" v="4106"/>
          <ac:spMkLst>
            <pc:docMk/>
            <pc:sldMk cId="3450472822" sldId="261"/>
            <ac:spMk id="18" creationId="{6015B4CE-42DE-4E9B-B800-B5B8142E6FCB}"/>
          </ac:spMkLst>
        </pc:spChg>
        <pc:spChg chg="add">
          <ac:chgData name="Justyna  Kulma Mazurek" userId="S::justynakulmamazurek@spdebewielkie.onmicrosoft.com::3adf77ed-16fb-44fa-9b46-446a394c693f" providerId="AD" clId="Web-{74D07DC1-D0E5-4B69-A975-00057B39F2EB}" dt="2020-03-30T12:30:22.471" v="4106"/>
          <ac:spMkLst>
            <pc:docMk/>
            <pc:sldMk cId="3450472822" sldId="261"/>
            <ac:spMk id="23" creationId="{F04BED5A-E98E-4DA0-BAA5-4F6AB2492D6C}"/>
          </ac:spMkLst>
        </pc:spChg>
        <pc:spChg chg="add">
          <ac:chgData name="Justyna  Kulma Mazurek" userId="S::justynakulmamazurek@spdebewielkie.onmicrosoft.com::3adf77ed-16fb-44fa-9b46-446a394c693f" providerId="AD" clId="Web-{74D07DC1-D0E5-4B69-A975-00057B39F2EB}" dt="2020-03-30T12:30:22.471" v="4106"/>
          <ac:spMkLst>
            <pc:docMk/>
            <pc:sldMk cId="3450472822" sldId="261"/>
            <ac:spMk id="25" creationId="{EB64B94A-E40E-48CE-BD7B-C1A30AE572FB}"/>
          </ac:spMkLst>
        </pc:spChg>
        <pc:spChg chg="add">
          <ac:chgData name="Justyna  Kulma Mazurek" userId="S::justynakulmamazurek@spdebewielkie.onmicrosoft.com::3adf77ed-16fb-44fa-9b46-446a394c693f" providerId="AD" clId="Web-{74D07DC1-D0E5-4B69-A975-00057B39F2EB}" dt="2020-03-30T12:30:22.471" v="4106"/>
          <ac:spMkLst>
            <pc:docMk/>
            <pc:sldMk cId="3450472822" sldId="261"/>
            <ac:spMk id="29" creationId="{D1B26337-5AA4-470D-9687-5907CB53BAE9}"/>
          </ac:spMkLst>
        </pc:spChg>
        <pc:graphicFrameChg chg="add del">
          <ac:chgData name="Justyna  Kulma Mazurek" userId="S::justynakulmamazurek@spdebewielkie.onmicrosoft.com::3adf77ed-16fb-44fa-9b46-446a394c693f" providerId="AD" clId="Web-{74D07DC1-D0E5-4B69-A975-00057B39F2EB}" dt="2020-03-30T11:45:12.281" v="3375"/>
          <ac:graphicFrameMkLst>
            <pc:docMk/>
            <pc:sldMk cId="3450472822" sldId="261"/>
            <ac:graphicFrameMk id="5" creationId="{6DE0F7C9-E4FA-4410-9723-5A96D314B1F4}"/>
          </ac:graphicFrameMkLst>
        </pc:graphicFrameChg>
        <pc:graphicFrameChg chg="add del">
          <ac:chgData name="Justyna  Kulma Mazurek" userId="S::justynakulmamazurek@spdebewielkie.onmicrosoft.com::3adf77ed-16fb-44fa-9b46-446a394c693f" providerId="AD" clId="Web-{74D07DC1-D0E5-4B69-A975-00057B39F2EB}" dt="2020-03-30T11:45:25.344" v="3377"/>
          <ac:graphicFrameMkLst>
            <pc:docMk/>
            <pc:sldMk cId="3450472822" sldId="261"/>
            <ac:graphicFrameMk id="15" creationId="{BAF9F4C0-4E2D-4104-A828-9F271759F72C}"/>
          </ac:graphicFrameMkLst>
        </pc:graphicFrameChg>
        <pc:cxnChg chg="add">
          <ac:chgData name="Justyna  Kulma Mazurek" userId="S::justynakulmamazurek@spdebewielkie.onmicrosoft.com::3adf77ed-16fb-44fa-9b46-446a394c693f" providerId="AD" clId="Web-{74D07DC1-D0E5-4B69-A975-00057B39F2EB}" dt="2020-03-30T12:30:22.471" v="4106"/>
          <ac:cxnSpMkLst>
            <pc:docMk/>
            <pc:sldMk cId="3450472822" sldId="261"/>
            <ac:cxnSpMk id="27" creationId="{49EC5CA6-6479-49D5-B4B5-5643D26B83CD}"/>
          </ac:cxnSpMkLst>
        </pc:cxnChg>
      </pc:sldChg>
      <pc:sldChg chg="addSp modSp new mod setBg">
        <pc:chgData name="Justyna  Kulma Mazurek" userId="S::justynakulmamazurek@spdebewielkie.onmicrosoft.com::3adf77ed-16fb-44fa-9b46-446a394c693f" providerId="AD" clId="Web-{74D07DC1-D0E5-4B69-A975-00057B39F2EB}" dt="2020-03-30T12:29:54.831" v="4105"/>
        <pc:sldMkLst>
          <pc:docMk/>
          <pc:sldMk cId="1626183261" sldId="262"/>
        </pc:sldMkLst>
        <pc:spChg chg="mod">
          <ac:chgData name="Justyna  Kulma Mazurek" userId="S::justynakulmamazurek@spdebewielkie.onmicrosoft.com::3adf77ed-16fb-44fa-9b46-446a394c693f" providerId="AD" clId="Web-{74D07DC1-D0E5-4B69-A975-00057B39F2EB}" dt="2020-03-30T12:29:54.831" v="4105"/>
          <ac:spMkLst>
            <pc:docMk/>
            <pc:sldMk cId="1626183261" sldId="262"/>
            <ac:spMk id="2" creationId="{8BF173A2-A532-4CE8-B7DA-F21420116623}"/>
          </ac:spMkLst>
        </pc:spChg>
        <pc:spChg chg="mod">
          <ac:chgData name="Justyna  Kulma Mazurek" userId="S::justynakulmamazurek@spdebewielkie.onmicrosoft.com::3adf77ed-16fb-44fa-9b46-446a394c693f" providerId="AD" clId="Web-{74D07DC1-D0E5-4B69-A975-00057B39F2EB}" dt="2020-03-30T12:29:54.831" v="4105"/>
          <ac:spMkLst>
            <pc:docMk/>
            <pc:sldMk cId="1626183261" sldId="262"/>
            <ac:spMk id="3" creationId="{05B25007-E87A-4D56-A40D-8238ACD4F656}"/>
          </ac:spMkLst>
        </pc:spChg>
        <pc:spChg chg="add">
          <ac:chgData name="Justyna  Kulma Mazurek" userId="S::justynakulmamazurek@spdebewielkie.onmicrosoft.com::3adf77ed-16fb-44fa-9b46-446a394c693f" providerId="AD" clId="Web-{74D07DC1-D0E5-4B69-A975-00057B39F2EB}" dt="2020-03-30T12:29:54.831" v="4105"/>
          <ac:spMkLst>
            <pc:docMk/>
            <pc:sldMk cId="1626183261" sldId="262"/>
            <ac:spMk id="8" creationId="{F04BED5A-E98E-4DA0-BAA5-4F6AB2492D6C}"/>
          </ac:spMkLst>
        </pc:spChg>
        <pc:spChg chg="add">
          <ac:chgData name="Justyna  Kulma Mazurek" userId="S::justynakulmamazurek@spdebewielkie.onmicrosoft.com::3adf77ed-16fb-44fa-9b46-446a394c693f" providerId="AD" clId="Web-{74D07DC1-D0E5-4B69-A975-00057B39F2EB}" dt="2020-03-30T12:29:54.831" v="4105"/>
          <ac:spMkLst>
            <pc:docMk/>
            <pc:sldMk cId="1626183261" sldId="262"/>
            <ac:spMk id="10" creationId="{EB64B94A-E40E-48CE-BD7B-C1A30AE572FB}"/>
          </ac:spMkLst>
        </pc:spChg>
        <pc:spChg chg="add">
          <ac:chgData name="Justyna  Kulma Mazurek" userId="S::justynakulmamazurek@spdebewielkie.onmicrosoft.com::3adf77ed-16fb-44fa-9b46-446a394c693f" providerId="AD" clId="Web-{74D07DC1-D0E5-4B69-A975-00057B39F2EB}" dt="2020-03-30T12:29:54.831" v="4105"/>
          <ac:spMkLst>
            <pc:docMk/>
            <pc:sldMk cId="1626183261" sldId="262"/>
            <ac:spMk id="14" creationId="{D1B26337-5AA4-470D-9687-5907CB53BAE9}"/>
          </ac:spMkLst>
        </pc:spChg>
        <pc:cxnChg chg="add">
          <ac:chgData name="Justyna  Kulma Mazurek" userId="S::justynakulmamazurek@spdebewielkie.onmicrosoft.com::3adf77ed-16fb-44fa-9b46-446a394c693f" providerId="AD" clId="Web-{74D07DC1-D0E5-4B69-A975-00057B39F2EB}" dt="2020-03-30T12:29:54.831" v="4105"/>
          <ac:cxnSpMkLst>
            <pc:docMk/>
            <pc:sldMk cId="1626183261" sldId="262"/>
            <ac:cxnSpMk id="12" creationId="{49EC5CA6-6479-49D5-B4B5-5643D26B83CD}"/>
          </ac:cxnSpMkLst>
        </pc:cxnChg>
      </pc:sldChg>
      <pc:sldChg chg="addSp delSp modSp new mod setBg">
        <pc:chgData name="Justyna  Kulma Mazurek" userId="S::justynakulmamazurek@spdebewielkie.onmicrosoft.com::3adf77ed-16fb-44fa-9b46-446a394c693f" providerId="AD" clId="Web-{74D07DC1-D0E5-4B69-A975-00057B39F2EB}" dt="2020-03-30T12:58:46.439" v="7738" actId="20577"/>
        <pc:sldMkLst>
          <pc:docMk/>
          <pc:sldMk cId="4032838646" sldId="263"/>
        </pc:sldMkLst>
        <pc:spChg chg="mod">
          <ac:chgData name="Justyna  Kulma Mazurek" userId="S::justynakulmamazurek@spdebewielkie.onmicrosoft.com::3adf77ed-16fb-44fa-9b46-446a394c693f" providerId="AD" clId="Web-{74D07DC1-D0E5-4B69-A975-00057B39F2EB}" dt="2020-03-30T12:41:03.440" v="5244"/>
          <ac:spMkLst>
            <pc:docMk/>
            <pc:sldMk cId="4032838646" sldId="263"/>
            <ac:spMk id="2" creationId="{0EDAA4E2-9C81-4717-AF54-4F8E509EE551}"/>
          </ac:spMkLst>
        </pc:spChg>
        <pc:spChg chg="add del mod">
          <ac:chgData name="Justyna  Kulma Mazurek" userId="S::justynakulmamazurek@spdebewielkie.onmicrosoft.com::3adf77ed-16fb-44fa-9b46-446a394c693f" providerId="AD" clId="Web-{74D07DC1-D0E5-4B69-A975-00057B39F2EB}" dt="2020-03-30T12:58:46.439" v="7738" actId="20577"/>
          <ac:spMkLst>
            <pc:docMk/>
            <pc:sldMk cId="4032838646" sldId="263"/>
            <ac:spMk id="3" creationId="{5BC261CB-CEA3-4721-AADC-8E769ECE13A5}"/>
          </ac:spMkLst>
        </pc:spChg>
        <pc:spChg chg="add del">
          <ac:chgData name="Justyna  Kulma Mazurek" userId="S::justynakulmamazurek@spdebewielkie.onmicrosoft.com::3adf77ed-16fb-44fa-9b46-446a394c693f" providerId="AD" clId="Web-{74D07DC1-D0E5-4B69-A975-00057B39F2EB}" dt="2020-03-30T12:41:03.424" v="5243"/>
          <ac:spMkLst>
            <pc:docMk/>
            <pc:sldMk cId="4032838646" sldId="263"/>
            <ac:spMk id="6" creationId="{EB64B94A-E40E-48CE-BD7B-C1A30AE572FB}"/>
          </ac:spMkLst>
        </pc:spChg>
        <pc:spChg chg="add del">
          <ac:chgData name="Justyna  Kulma Mazurek" userId="S::justynakulmamazurek@spdebewielkie.onmicrosoft.com::3adf77ed-16fb-44fa-9b46-446a394c693f" providerId="AD" clId="Web-{74D07DC1-D0E5-4B69-A975-00057B39F2EB}" dt="2020-03-30T12:41:03.424" v="5243"/>
          <ac:spMkLst>
            <pc:docMk/>
            <pc:sldMk cId="4032838646" sldId="263"/>
            <ac:spMk id="8" creationId="{F04BED5A-E98E-4DA0-BAA5-4F6AB2492D6C}"/>
          </ac:spMkLst>
        </pc:spChg>
        <pc:spChg chg="add del">
          <ac:chgData name="Justyna  Kulma Mazurek" userId="S::justynakulmamazurek@spdebewielkie.onmicrosoft.com::3adf77ed-16fb-44fa-9b46-446a394c693f" providerId="AD" clId="Web-{74D07DC1-D0E5-4B69-A975-00057B39F2EB}" dt="2020-03-30T12:41:03.424" v="5243"/>
          <ac:spMkLst>
            <pc:docMk/>
            <pc:sldMk cId="4032838646" sldId="263"/>
            <ac:spMk id="9" creationId="{D1B26337-5AA4-470D-9687-5907CB53BAE9}"/>
          </ac:spMkLst>
        </pc:spChg>
        <pc:spChg chg="add del">
          <ac:chgData name="Justyna  Kulma Mazurek" userId="S::justynakulmamazurek@spdebewielkie.onmicrosoft.com::3adf77ed-16fb-44fa-9b46-446a394c693f" providerId="AD" clId="Web-{74D07DC1-D0E5-4B69-A975-00057B39F2EB}" dt="2020-03-30T12:40:53.377" v="5241"/>
          <ac:spMkLst>
            <pc:docMk/>
            <pc:sldMk cId="4032838646" sldId="263"/>
            <ac:spMk id="10" creationId="{A2AD6B69-E0A0-476D-9EE1-6B69F04C59F8}"/>
          </ac:spMkLst>
        </pc:spChg>
        <pc:spChg chg="add">
          <ac:chgData name="Justyna  Kulma Mazurek" userId="S::justynakulmamazurek@spdebewielkie.onmicrosoft.com::3adf77ed-16fb-44fa-9b46-446a394c693f" providerId="AD" clId="Web-{74D07DC1-D0E5-4B69-A975-00057B39F2EB}" dt="2020-03-30T12:41:03.440" v="5244"/>
          <ac:spMkLst>
            <pc:docMk/>
            <pc:sldMk cId="4032838646" sldId="263"/>
            <ac:spMk id="11" creationId="{065FAA58-0EDC-412F-A5F8-01968BE6052E}"/>
          </ac:spMkLst>
        </pc:spChg>
        <pc:spChg chg="add del">
          <ac:chgData name="Justyna  Kulma Mazurek" userId="S::justynakulmamazurek@spdebewielkie.onmicrosoft.com::3adf77ed-16fb-44fa-9b46-446a394c693f" providerId="AD" clId="Web-{74D07DC1-D0E5-4B69-A975-00057B39F2EB}" dt="2020-03-30T12:40:53.377" v="5241"/>
          <ac:spMkLst>
            <pc:docMk/>
            <pc:sldMk cId="4032838646" sldId="263"/>
            <ac:spMk id="12" creationId="{16BE10A1-AD5F-4AB3-8A94-41D62B494ADB}"/>
          </ac:spMkLst>
        </pc:spChg>
        <pc:spChg chg="add">
          <ac:chgData name="Justyna  Kulma Mazurek" userId="S::justynakulmamazurek@spdebewielkie.onmicrosoft.com::3adf77ed-16fb-44fa-9b46-446a394c693f" providerId="AD" clId="Web-{74D07DC1-D0E5-4B69-A975-00057B39F2EB}" dt="2020-03-30T12:41:03.440" v="5244"/>
          <ac:spMkLst>
            <pc:docMk/>
            <pc:sldMk cId="4032838646" sldId="263"/>
            <ac:spMk id="13" creationId="{0DBA80B1-3B69-49C0-8AC9-716ABA57F577}"/>
          </ac:spMkLst>
        </pc:spChg>
        <pc:spChg chg="add del">
          <ac:chgData name="Justyna  Kulma Mazurek" userId="S::justynakulmamazurek@spdebewielkie.onmicrosoft.com::3adf77ed-16fb-44fa-9b46-446a394c693f" providerId="AD" clId="Web-{74D07DC1-D0E5-4B69-A975-00057B39F2EB}" dt="2020-03-30T12:40:53.377" v="5241"/>
          <ac:spMkLst>
            <pc:docMk/>
            <pc:sldMk cId="4032838646" sldId="263"/>
            <ac:spMk id="14" creationId="{5684BFFE-6A90-4311-ACD5-B34177D46462}"/>
          </ac:spMkLst>
        </pc:spChg>
        <pc:spChg chg="add">
          <ac:chgData name="Justyna  Kulma Mazurek" userId="S::justynakulmamazurek@spdebewielkie.onmicrosoft.com::3adf77ed-16fb-44fa-9b46-446a394c693f" providerId="AD" clId="Web-{74D07DC1-D0E5-4B69-A975-00057B39F2EB}" dt="2020-03-30T12:41:03.440" v="5244"/>
          <ac:spMkLst>
            <pc:docMk/>
            <pc:sldMk cId="4032838646" sldId="263"/>
            <ac:spMk id="15" creationId="{047E1103-B264-49BE-BC2A-F4E40BD33B41}"/>
          </ac:spMkLst>
        </pc:spChg>
        <pc:spChg chg="add">
          <ac:chgData name="Justyna  Kulma Mazurek" userId="S::justynakulmamazurek@spdebewielkie.onmicrosoft.com::3adf77ed-16fb-44fa-9b46-446a394c693f" providerId="AD" clId="Web-{74D07DC1-D0E5-4B69-A975-00057B39F2EB}" dt="2020-03-30T12:41:03.440" v="5244"/>
          <ac:spMkLst>
            <pc:docMk/>
            <pc:sldMk cId="4032838646" sldId="263"/>
            <ac:spMk id="16" creationId="{CFB1CB5B-67A5-45DB-B8E1-7A09A642E3E4}"/>
          </ac:spMkLst>
        </pc:spChg>
        <pc:spChg chg="add">
          <ac:chgData name="Justyna  Kulma Mazurek" userId="S::justynakulmamazurek@spdebewielkie.onmicrosoft.com::3adf77ed-16fb-44fa-9b46-446a394c693f" providerId="AD" clId="Web-{74D07DC1-D0E5-4B69-A975-00057B39F2EB}" dt="2020-03-30T12:41:03.440" v="5244"/>
          <ac:spMkLst>
            <pc:docMk/>
            <pc:sldMk cId="4032838646" sldId="263"/>
            <ac:spMk id="17" creationId="{52DA11B6-B538-4624-9628-98B823D761D5}"/>
          </ac:spMkLst>
        </pc:spChg>
        <pc:graphicFrameChg chg="add del">
          <ac:chgData name="Justyna  Kulma Mazurek" userId="S::justynakulmamazurek@spdebewielkie.onmicrosoft.com::3adf77ed-16fb-44fa-9b46-446a394c693f" providerId="AD" clId="Web-{74D07DC1-D0E5-4B69-A975-00057B39F2EB}" dt="2020-03-30T12:40:53.377" v="5241"/>
          <ac:graphicFrameMkLst>
            <pc:docMk/>
            <pc:sldMk cId="4032838646" sldId="263"/>
            <ac:graphicFrameMk id="5" creationId="{D5F8CE80-FF55-4907-8E98-3FE05A117AB1}"/>
          </ac:graphicFrameMkLst>
        </pc:graphicFrameChg>
        <pc:cxnChg chg="add del">
          <ac:chgData name="Justyna  Kulma Mazurek" userId="S::justynakulmamazurek@spdebewielkie.onmicrosoft.com::3adf77ed-16fb-44fa-9b46-446a394c693f" providerId="AD" clId="Web-{74D07DC1-D0E5-4B69-A975-00057B39F2EB}" dt="2020-03-30T12:41:03.424" v="5243"/>
          <ac:cxnSpMkLst>
            <pc:docMk/>
            <pc:sldMk cId="4032838646" sldId="263"/>
            <ac:cxnSpMk id="7" creationId="{49EC5CA6-6479-49D5-B4B5-5643D26B83CD}"/>
          </ac:cxnSpMkLst>
        </pc:cxnChg>
      </pc:sldChg>
      <pc:sldChg chg="addSp modSp new mod setBg">
        <pc:chgData name="Justyna  Kulma Mazurek" userId="S::justynakulmamazurek@spdebewielkie.onmicrosoft.com::3adf77ed-16fb-44fa-9b46-446a394c693f" providerId="AD" clId="Web-{74D07DC1-D0E5-4B69-A975-00057B39F2EB}" dt="2020-03-30T12:59:04.361" v="7743" actId="20577"/>
        <pc:sldMkLst>
          <pc:docMk/>
          <pc:sldMk cId="400701421" sldId="264"/>
        </pc:sldMkLst>
        <pc:spChg chg="mod">
          <ac:chgData name="Justyna  Kulma Mazurek" userId="S::justynakulmamazurek@spdebewielkie.onmicrosoft.com::3adf77ed-16fb-44fa-9b46-446a394c693f" providerId="AD" clId="Web-{74D07DC1-D0E5-4B69-A975-00057B39F2EB}" dt="2020-03-30T12:58:01.126" v="7731"/>
          <ac:spMkLst>
            <pc:docMk/>
            <pc:sldMk cId="400701421" sldId="264"/>
            <ac:spMk id="2" creationId="{DB4E5B1A-6396-409C-B8A9-6A98BAE75393}"/>
          </ac:spMkLst>
        </pc:spChg>
        <pc:spChg chg="mod">
          <ac:chgData name="Justyna  Kulma Mazurek" userId="S::justynakulmamazurek@spdebewielkie.onmicrosoft.com::3adf77ed-16fb-44fa-9b46-446a394c693f" providerId="AD" clId="Web-{74D07DC1-D0E5-4B69-A975-00057B39F2EB}" dt="2020-03-30T12:59:04.361" v="7743" actId="20577"/>
          <ac:spMkLst>
            <pc:docMk/>
            <pc:sldMk cId="400701421" sldId="264"/>
            <ac:spMk id="3" creationId="{1065EDCF-B21E-4ADE-9FB5-6DA471DA6808}"/>
          </ac:spMkLst>
        </pc:spChg>
        <pc:spChg chg="add">
          <ac:chgData name="Justyna  Kulma Mazurek" userId="S::justynakulmamazurek@spdebewielkie.onmicrosoft.com::3adf77ed-16fb-44fa-9b46-446a394c693f" providerId="AD" clId="Web-{74D07DC1-D0E5-4B69-A975-00057B39F2EB}" dt="2020-03-30T12:58:01.126" v="7731"/>
          <ac:spMkLst>
            <pc:docMk/>
            <pc:sldMk cId="400701421" sldId="264"/>
            <ac:spMk id="8" creationId="{065FAA58-0EDC-412F-A5F8-01968BE6052E}"/>
          </ac:spMkLst>
        </pc:spChg>
        <pc:spChg chg="add">
          <ac:chgData name="Justyna  Kulma Mazurek" userId="S::justynakulmamazurek@spdebewielkie.onmicrosoft.com::3adf77ed-16fb-44fa-9b46-446a394c693f" providerId="AD" clId="Web-{74D07DC1-D0E5-4B69-A975-00057B39F2EB}" dt="2020-03-30T12:58:01.126" v="7731"/>
          <ac:spMkLst>
            <pc:docMk/>
            <pc:sldMk cId="400701421" sldId="264"/>
            <ac:spMk id="10" creationId="{0DBA80B1-3B69-49C0-8AC9-716ABA57F577}"/>
          </ac:spMkLst>
        </pc:spChg>
        <pc:spChg chg="add">
          <ac:chgData name="Justyna  Kulma Mazurek" userId="S::justynakulmamazurek@spdebewielkie.onmicrosoft.com::3adf77ed-16fb-44fa-9b46-446a394c693f" providerId="AD" clId="Web-{74D07DC1-D0E5-4B69-A975-00057B39F2EB}" dt="2020-03-30T12:58:01.126" v="7731"/>
          <ac:spMkLst>
            <pc:docMk/>
            <pc:sldMk cId="400701421" sldId="264"/>
            <ac:spMk id="12" creationId="{047E1103-B264-49BE-BC2A-F4E40BD33B41}"/>
          </ac:spMkLst>
        </pc:spChg>
        <pc:spChg chg="add">
          <ac:chgData name="Justyna  Kulma Mazurek" userId="S::justynakulmamazurek@spdebewielkie.onmicrosoft.com::3adf77ed-16fb-44fa-9b46-446a394c693f" providerId="AD" clId="Web-{74D07DC1-D0E5-4B69-A975-00057B39F2EB}" dt="2020-03-30T12:58:01.126" v="7731"/>
          <ac:spMkLst>
            <pc:docMk/>
            <pc:sldMk cId="400701421" sldId="264"/>
            <ac:spMk id="14" creationId="{52DA11B6-B538-4624-9628-98B823D761D5}"/>
          </ac:spMkLst>
        </pc:spChg>
        <pc:spChg chg="add">
          <ac:chgData name="Justyna  Kulma Mazurek" userId="S::justynakulmamazurek@spdebewielkie.onmicrosoft.com::3adf77ed-16fb-44fa-9b46-446a394c693f" providerId="AD" clId="Web-{74D07DC1-D0E5-4B69-A975-00057B39F2EB}" dt="2020-03-30T12:58:01.126" v="7731"/>
          <ac:spMkLst>
            <pc:docMk/>
            <pc:sldMk cId="400701421" sldId="264"/>
            <ac:spMk id="16" creationId="{CFB1CB5B-67A5-45DB-B8E1-7A09A642E3E4}"/>
          </ac:spMkLst>
        </pc:spChg>
      </pc:sldChg>
      <pc:sldChg chg="addSp modSp new mod setBg">
        <pc:chgData name="Justyna  Kulma Mazurek" userId="S::justynakulmamazurek@spdebewielkie.onmicrosoft.com::3adf77ed-16fb-44fa-9b46-446a394c693f" providerId="AD" clId="Web-{74D07DC1-D0E5-4B69-A975-00057B39F2EB}" dt="2020-03-30T13:01:00.767" v="7788" actId="20577"/>
        <pc:sldMkLst>
          <pc:docMk/>
          <pc:sldMk cId="1769455707" sldId="265"/>
        </pc:sldMkLst>
        <pc:spChg chg="mod">
          <ac:chgData name="Justyna  Kulma Mazurek" userId="S::justynakulmamazurek@spdebewielkie.onmicrosoft.com::3adf77ed-16fb-44fa-9b46-446a394c693f" providerId="AD" clId="Web-{74D07DC1-D0E5-4B69-A975-00057B39F2EB}" dt="2020-03-30T13:00:25.189" v="7784"/>
          <ac:spMkLst>
            <pc:docMk/>
            <pc:sldMk cId="1769455707" sldId="265"/>
            <ac:spMk id="2" creationId="{017D0707-5C8B-4F18-A88A-1ABA7A72E304}"/>
          </ac:spMkLst>
        </pc:spChg>
        <pc:spChg chg="mod">
          <ac:chgData name="Justyna  Kulma Mazurek" userId="S::justynakulmamazurek@spdebewielkie.onmicrosoft.com::3adf77ed-16fb-44fa-9b46-446a394c693f" providerId="AD" clId="Web-{74D07DC1-D0E5-4B69-A975-00057B39F2EB}" dt="2020-03-30T13:01:00.767" v="7788" actId="20577"/>
          <ac:spMkLst>
            <pc:docMk/>
            <pc:sldMk cId="1769455707" sldId="265"/>
            <ac:spMk id="3" creationId="{4FD9BA4F-2109-455A-A8D0-9832CC3104A1}"/>
          </ac:spMkLst>
        </pc:spChg>
        <pc:spChg chg="add">
          <ac:chgData name="Justyna  Kulma Mazurek" userId="S::justynakulmamazurek@spdebewielkie.onmicrosoft.com::3adf77ed-16fb-44fa-9b46-446a394c693f" providerId="AD" clId="Web-{74D07DC1-D0E5-4B69-A975-00057B39F2EB}" dt="2020-03-30T13:00:25.189" v="7784"/>
          <ac:spMkLst>
            <pc:docMk/>
            <pc:sldMk cId="1769455707" sldId="265"/>
            <ac:spMk id="8" creationId="{065FAA58-0EDC-412F-A5F8-01968BE6052E}"/>
          </ac:spMkLst>
        </pc:spChg>
        <pc:spChg chg="add">
          <ac:chgData name="Justyna  Kulma Mazurek" userId="S::justynakulmamazurek@spdebewielkie.onmicrosoft.com::3adf77ed-16fb-44fa-9b46-446a394c693f" providerId="AD" clId="Web-{74D07DC1-D0E5-4B69-A975-00057B39F2EB}" dt="2020-03-30T13:00:25.189" v="7784"/>
          <ac:spMkLst>
            <pc:docMk/>
            <pc:sldMk cId="1769455707" sldId="265"/>
            <ac:spMk id="10" creationId="{0DBA80B1-3B69-49C0-8AC9-716ABA57F577}"/>
          </ac:spMkLst>
        </pc:spChg>
        <pc:spChg chg="add">
          <ac:chgData name="Justyna  Kulma Mazurek" userId="S::justynakulmamazurek@spdebewielkie.onmicrosoft.com::3adf77ed-16fb-44fa-9b46-446a394c693f" providerId="AD" clId="Web-{74D07DC1-D0E5-4B69-A975-00057B39F2EB}" dt="2020-03-30T13:00:25.189" v="7784"/>
          <ac:spMkLst>
            <pc:docMk/>
            <pc:sldMk cId="1769455707" sldId="265"/>
            <ac:spMk id="12" creationId="{047E1103-B264-49BE-BC2A-F4E40BD33B41}"/>
          </ac:spMkLst>
        </pc:spChg>
        <pc:spChg chg="add">
          <ac:chgData name="Justyna  Kulma Mazurek" userId="S::justynakulmamazurek@spdebewielkie.onmicrosoft.com::3adf77ed-16fb-44fa-9b46-446a394c693f" providerId="AD" clId="Web-{74D07DC1-D0E5-4B69-A975-00057B39F2EB}" dt="2020-03-30T13:00:25.189" v="7784"/>
          <ac:spMkLst>
            <pc:docMk/>
            <pc:sldMk cId="1769455707" sldId="265"/>
            <ac:spMk id="14" creationId="{52DA11B6-B538-4624-9628-98B823D761D5}"/>
          </ac:spMkLst>
        </pc:spChg>
        <pc:spChg chg="add">
          <ac:chgData name="Justyna  Kulma Mazurek" userId="S::justynakulmamazurek@spdebewielkie.onmicrosoft.com::3adf77ed-16fb-44fa-9b46-446a394c693f" providerId="AD" clId="Web-{74D07DC1-D0E5-4B69-A975-00057B39F2EB}" dt="2020-03-30T13:00:25.189" v="7784"/>
          <ac:spMkLst>
            <pc:docMk/>
            <pc:sldMk cId="1769455707" sldId="265"/>
            <ac:spMk id="16" creationId="{CFB1CB5B-67A5-45DB-B8E1-7A09A642E3E4}"/>
          </ac:spMkLst>
        </pc:spChg>
      </pc:sldChg>
      <pc:sldMasterChg chg="del delSldLayout">
        <pc:chgData name="Justyna  Kulma Mazurek" userId="S::justynakulmamazurek@spdebewielkie.onmicrosoft.com::3adf77ed-16fb-44fa-9b46-446a394c693f" providerId="AD" clId="Web-{74D07DC1-D0E5-4B69-A975-00057B39F2EB}" dt="2020-03-30T09:58:26.179" v="105"/>
        <pc:sldMasterMkLst>
          <pc:docMk/>
          <pc:sldMasterMk cId="3926633689" sldId="2147483648"/>
        </pc:sldMasterMkLst>
        <pc:sldLayoutChg chg="del">
          <pc:chgData name="Justyna  Kulma Mazurek" userId="S::justynakulmamazurek@spdebewielkie.onmicrosoft.com::3adf77ed-16fb-44fa-9b46-446a394c693f" providerId="AD" clId="Web-{74D07DC1-D0E5-4B69-A975-00057B39F2EB}" dt="2020-03-30T09:58:26.179" v="105"/>
          <pc:sldLayoutMkLst>
            <pc:docMk/>
            <pc:sldMasterMk cId="3926633689" sldId="2147483648"/>
            <pc:sldLayoutMk cId="3391757436" sldId="2147483649"/>
          </pc:sldLayoutMkLst>
        </pc:sldLayoutChg>
        <pc:sldLayoutChg chg="del">
          <pc:chgData name="Justyna  Kulma Mazurek" userId="S::justynakulmamazurek@spdebewielkie.onmicrosoft.com::3adf77ed-16fb-44fa-9b46-446a394c693f" providerId="AD" clId="Web-{74D07DC1-D0E5-4B69-A975-00057B39F2EB}" dt="2020-03-30T09:58:26.179" v="105"/>
          <pc:sldLayoutMkLst>
            <pc:docMk/>
            <pc:sldMasterMk cId="3926633689" sldId="2147483648"/>
            <pc:sldLayoutMk cId="967380084" sldId="2147483650"/>
          </pc:sldLayoutMkLst>
        </pc:sldLayoutChg>
        <pc:sldLayoutChg chg="del">
          <pc:chgData name="Justyna  Kulma Mazurek" userId="S::justynakulmamazurek@spdebewielkie.onmicrosoft.com::3adf77ed-16fb-44fa-9b46-446a394c693f" providerId="AD" clId="Web-{74D07DC1-D0E5-4B69-A975-00057B39F2EB}" dt="2020-03-30T09:58:26.179" v="105"/>
          <pc:sldLayoutMkLst>
            <pc:docMk/>
            <pc:sldMasterMk cId="3926633689" sldId="2147483648"/>
            <pc:sldLayoutMk cId="13234121" sldId="2147483651"/>
          </pc:sldLayoutMkLst>
        </pc:sldLayoutChg>
        <pc:sldLayoutChg chg="del">
          <pc:chgData name="Justyna  Kulma Mazurek" userId="S::justynakulmamazurek@spdebewielkie.onmicrosoft.com::3adf77ed-16fb-44fa-9b46-446a394c693f" providerId="AD" clId="Web-{74D07DC1-D0E5-4B69-A975-00057B39F2EB}" dt="2020-03-30T09:58:26.179" v="105"/>
          <pc:sldLayoutMkLst>
            <pc:docMk/>
            <pc:sldMasterMk cId="3926633689" sldId="2147483648"/>
            <pc:sldLayoutMk cId="3883036252" sldId="2147483652"/>
          </pc:sldLayoutMkLst>
        </pc:sldLayoutChg>
        <pc:sldLayoutChg chg="del">
          <pc:chgData name="Justyna  Kulma Mazurek" userId="S::justynakulmamazurek@spdebewielkie.onmicrosoft.com::3adf77ed-16fb-44fa-9b46-446a394c693f" providerId="AD" clId="Web-{74D07DC1-D0E5-4B69-A975-00057B39F2EB}" dt="2020-03-30T09:58:26.179" v="105"/>
          <pc:sldLayoutMkLst>
            <pc:docMk/>
            <pc:sldMasterMk cId="3926633689" sldId="2147483648"/>
            <pc:sldLayoutMk cId="961808292" sldId="2147483653"/>
          </pc:sldLayoutMkLst>
        </pc:sldLayoutChg>
        <pc:sldLayoutChg chg="del">
          <pc:chgData name="Justyna  Kulma Mazurek" userId="S::justynakulmamazurek@spdebewielkie.onmicrosoft.com::3adf77ed-16fb-44fa-9b46-446a394c693f" providerId="AD" clId="Web-{74D07DC1-D0E5-4B69-A975-00057B39F2EB}" dt="2020-03-30T09:58:26.179" v="105"/>
          <pc:sldLayoutMkLst>
            <pc:docMk/>
            <pc:sldMasterMk cId="3926633689" sldId="2147483648"/>
            <pc:sldLayoutMk cId="1544797292" sldId="2147483654"/>
          </pc:sldLayoutMkLst>
        </pc:sldLayoutChg>
        <pc:sldLayoutChg chg="del">
          <pc:chgData name="Justyna  Kulma Mazurek" userId="S::justynakulmamazurek@spdebewielkie.onmicrosoft.com::3adf77ed-16fb-44fa-9b46-446a394c693f" providerId="AD" clId="Web-{74D07DC1-D0E5-4B69-A975-00057B39F2EB}" dt="2020-03-30T09:58:26.179" v="105"/>
          <pc:sldLayoutMkLst>
            <pc:docMk/>
            <pc:sldMasterMk cId="3926633689" sldId="2147483648"/>
            <pc:sldLayoutMk cId="1850839136" sldId="2147483655"/>
          </pc:sldLayoutMkLst>
        </pc:sldLayoutChg>
        <pc:sldLayoutChg chg="del">
          <pc:chgData name="Justyna  Kulma Mazurek" userId="S::justynakulmamazurek@spdebewielkie.onmicrosoft.com::3adf77ed-16fb-44fa-9b46-446a394c693f" providerId="AD" clId="Web-{74D07DC1-D0E5-4B69-A975-00057B39F2EB}" dt="2020-03-30T09:58:26.179" v="105"/>
          <pc:sldLayoutMkLst>
            <pc:docMk/>
            <pc:sldMasterMk cId="3926633689" sldId="2147483648"/>
            <pc:sldLayoutMk cId="2715530444" sldId="2147483656"/>
          </pc:sldLayoutMkLst>
        </pc:sldLayoutChg>
        <pc:sldLayoutChg chg="del">
          <pc:chgData name="Justyna  Kulma Mazurek" userId="S::justynakulmamazurek@spdebewielkie.onmicrosoft.com::3adf77ed-16fb-44fa-9b46-446a394c693f" providerId="AD" clId="Web-{74D07DC1-D0E5-4B69-A975-00057B39F2EB}" dt="2020-03-30T09:58:26.179" v="105"/>
          <pc:sldLayoutMkLst>
            <pc:docMk/>
            <pc:sldMasterMk cId="3926633689" sldId="2147483648"/>
            <pc:sldLayoutMk cId="3024906009" sldId="2147483657"/>
          </pc:sldLayoutMkLst>
        </pc:sldLayoutChg>
        <pc:sldLayoutChg chg="del">
          <pc:chgData name="Justyna  Kulma Mazurek" userId="S::justynakulmamazurek@spdebewielkie.onmicrosoft.com::3adf77ed-16fb-44fa-9b46-446a394c693f" providerId="AD" clId="Web-{74D07DC1-D0E5-4B69-A975-00057B39F2EB}" dt="2020-03-30T09:58:26.179" v="105"/>
          <pc:sldLayoutMkLst>
            <pc:docMk/>
            <pc:sldMasterMk cId="3926633689" sldId="2147483648"/>
            <pc:sldLayoutMk cId="2454508176" sldId="2147483658"/>
          </pc:sldLayoutMkLst>
        </pc:sldLayoutChg>
        <pc:sldLayoutChg chg="del">
          <pc:chgData name="Justyna  Kulma Mazurek" userId="S::justynakulmamazurek@spdebewielkie.onmicrosoft.com::3adf77ed-16fb-44fa-9b46-446a394c693f" providerId="AD" clId="Web-{74D07DC1-D0E5-4B69-A975-00057B39F2EB}" dt="2020-03-30T09:58:26.179" v="105"/>
          <pc:sldLayoutMkLst>
            <pc:docMk/>
            <pc:sldMasterMk cId="3926633689" sldId="2147483648"/>
            <pc:sldLayoutMk cId="1340386666" sldId="2147483659"/>
          </pc:sldLayoutMkLst>
        </pc:sldLayoutChg>
      </pc:sldMasterChg>
      <pc:sldMasterChg chg="add addSldLayout">
        <pc:chgData name="Justyna  Kulma Mazurek" userId="S::justynakulmamazurek@spdebewielkie.onmicrosoft.com::3adf77ed-16fb-44fa-9b46-446a394c693f" providerId="AD" clId="Web-{74D07DC1-D0E5-4B69-A975-00057B39F2EB}" dt="2020-03-30T09:58:26.179" v="105"/>
        <pc:sldMasterMkLst>
          <pc:docMk/>
          <pc:sldMasterMk cId="2360037612" sldId="2147483732"/>
        </pc:sldMasterMkLst>
        <pc:sldLayoutChg chg="add">
          <pc:chgData name="Justyna  Kulma Mazurek" userId="S::justynakulmamazurek@spdebewielkie.onmicrosoft.com::3adf77ed-16fb-44fa-9b46-446a394c693f" providerId="AD" clId="Web-{74D07DC1-D0E5-4B69-A975-00057B39F2EB}" dt="2020-03-30T09:58:26.179" v="105"/>
          <pc:sldLayoutMkLst>
            <pc:docMk/>
            <pc:sldMasterMk cId="2360037612" sldId="2147483732"/>
            <pc:sldLayoutMk cId="2873567110" sldId="2147483721"/>
          </pc:sldLayoutMkLst>
        </pc:sldLayoutChg>
        <pc:sldLayoutChg chg="add">
          <pc:chgData name="Justyna  Kulma Mazurek" userId="S::justynakulmamazurek@spdebewielkie.onmicrosoft.com::3adf77ed-16fb-44fa-9b46-446a394c693f" providerId="AD" clId="Web-{74D07DC1-D0E5-4B69-A975-00057B39F2EB}" dt="2020-03-30T09:58:26.179" v="105"/>
          <pc:sldLayoutMkLst>
            <pc:docMk/>
            <pc:sldMasterMk cId="2360037612" sldId="2147483732"/>
            <pc:sldLayoutMk cId="1011232876" sldId="2147483722"/>
          </pc:sldLayoutMkLst>
        </pc:sldLayoutChg>
        <pc:sldLayoutChg chg="add">
          <pc:chgData name="Justyna  Kulma Mazurek" userId="S::justynakulmamazurek@spdebewielkie.onmicrosoft.com::3adf77ed-16fb-44fa-9b46-446a394c693f" providerId="AD" clId="Web-{74D07DC1-D0E5-4B69-A975-00057B39F2EB}" dt="2020-03-30T09:58:26.179" v="105"/>
          <pc:sldLayoutMkLst>
            <pc:docMk/>
            <pc:sldMasterMk cId="2360037612" sldId="2147483732"/>
            <pc:sldLayoutMk cId="3013653566" sldId="2147483723"/>
          </pc:sldLayoutMkLst>
        </pc:sldLayoutChg>
        <pc:sldLayoutChg chg="add">
          <pc:chgData name="Justyna  Kulma Mazurek" userId="S::justynakulmamazurek@spdebewielkie.onmicrosoft.com::3adf77ed-16fb-44fa-9b46-446a394c693f" providerId="AD" clId="Web-{74D07DC1-D0E5-4B69-A975-00057B39F2EB}" dt="2020-03-30T09:58:26.179" v="105"/>
          <pc:sldLayoutMkLst>
            <pc:docMk/>
            <pc:sldMasterMk cId="2360037612" sldId="2147483732"/>
            <pc:sldLayoutMk cId="3121397212" sldId="2147483724"/>
          </pc:sldLayoutMkLst>
        </pc:sldLayoutChg>
        <pc:sldLayoutChg chg="add">
          <pc:chgData name="Justyna  Kulma Mazurek" userId="S::justynakulmamazurek@spdebewielkie.onmicrosoft.com::3adf77ed-16fb-44fa-9b46-446a394c693f" providerId="AD" clId="Web-{74D07DC1-D0E5-4B69-A975-00057B39F2EB}" dt="2020-03-30T09:58:26.179" v="105"/>
          <pc:sldLayoutMkLst>
            <pc:docMk/>
            <pc:sldMasterMk cId="2360037612" sldId="2147483732"/>
            <pc:sldLayoutMk cId="3896710685" sldId="2147483725"/>
          </pc:sldLayoutMkLst>
        </pc:sldLayoutChg>
        <pc:sldLayoutChg chg="add">
          <pc:chgData name="Justyna  Kulma Mazurek" userId="S::justynakulmamazurek@spdebewielkie.onmicrosoft.com::3adf77ed-16fb-44fa-9b46-446a394c693f" providerId="AD" clId="Web-{74D07DC1-D0E5-4B69-A975-00057B39F2EB}" dt="2020-03-30T09:58:26.179" v="105"/>
          <pc:sldLayoutMkLst>
            <pc:docMk/>
            <pc:sldMasterMk cId="2360037612" sldId="2147483732"/>
            <pc:sldLayoutMk cId="3132154762" sldId="2147483726"/>
          </pc:sldLayoutMkLst>
        </pc:sldLayoutChg>
        <pc:sldLayoutChg chg="add">
          <pc:chgData name="Justyna  Kulma Mazurek" userId="S::justynakulmamazurek@spdebewielkie.onmicrosoft.com::3adf77ed-16fb-44fa-9b46-446a394c693f" providerId="AD" clId="Web-{74D07DC1-D0E5-4B69-A975-00057B39F2EB}" dt="2020-03-30T09:58:26.179" v="105"/>
          <pc:sldLayoutMkLst>
            <pc:docMk/>
            <pc:sldMasterMk cId="2360037612" sldId="2147483732"/>
            <pc:sldLayoutMk cId="4262743223" sldId="2147483727"/>
          </pc:sldLayoutMkLst>
        </pc:sldLayoutChg>
        <pc:sldLayoutChg chg="add">
          <pc:chgData name="Justyna  Kulma Mazurek" userId="S::justynakulmamazurek@spdebewielkie.onmicrosoft.com::3adf77ed-16fb-44fa-9b46-446a394c693f" providerId="AD" clId="Web-{74D07DC1-D0E5-4B69-A975-00057B39F2EB}" dt="2020-03-30T09:58:26.179" v="105"/>
          <pc:sldLayoutMkLst>
            <pc:docMk/>
            <pc:sldMasterMk cId="2360037612" sldId="2147483732"/>
            <pc:sldLayoutMk cId="1503166810" sldId="2147483728"/>
          </pc:sldLayoutMkLst>
        </pc:sldLayoutChg>
        <pc:sldLayoutChg chg="add">
          <pc:chgData name="Justyna  Kulma Mazurek" userId="S::justynakulmamazurek@spdebewielkie.onmicrosoft.com::3adf77ed-16fb-44fa-9b46-446a394c693f" providerId="AD" clId="Web-{74D07DC1-D0E5-4B69-A975-00057B39F2EB}" dt="2020-03-30T09:58:26.179" v="105"/>
          <pc:sldLayoutMkLst>
            <pc:docMk/>
            <pc:sldMasterMk cId="2360037612" sldId="2147483732"/>
            <pc:sldLayoutMk cId="3358511554" sldId="2147483729"/>
          </pc:sldLayoutMkLst>
        </pc:sldLayoutChg>
        <pc:sldLayoutChg chg="add">
          <pc:chgData name="Justyna  Kulma Mazurek" userId="S::justynakulmamazurek@spdebewielkie.onmicrosoft.com::3adf77ed-16fb-44fa-9b46-446a394c693f" providerId="AD" clId="Web-{74D07DC1-D0E5-4B69-A975-00057B39F2EB}" dt="2020-03-30T09:58:26.179" v="105"/>
          <pc:sldLayoutMkLst>
            <pc:docMk/>
            <pc:sldMasterMk cId="2360037612" sldId="2147483732"/>
            <pc:sldLayoutMk cId="2232589897" sldId="2147483730"/>
          </pc:sldLayoutMkLst>
        </pc:sldLayoutChg>
        <pc:sldLayoutChg chg="add">
          <pc:chgData name="Justyna  Kulma Mazurek" userId="S::justynakulmamazurek@spdebewielkie.onmicrosoft.com::3adf77ed-16fb-44fa-9b46-446a394c693f" providerId="AD" clId="Web-{74D07DC1-D0E5-4B69-A975-00057B39F2EB}" dt="2020-03-30T09:58:26.179" v="105"/>
          <pc:sldLayoutMkLst>
            <pc:docMk/>
            <pc:sldMasterMk cId="2360037612" sldId="2147483732"/>
            <pc:sldLayoutMk cId="611368322" sldId="2147483731"/>
          </pc:sldLayoutMkLst>
        </pc:sldLayoutChg>
      </pc:sldMaster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E2829FE8-CF03-4A20-BC53-F971DC9FCC9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01AF5CF8-C936-43AE-9570-444B4FF9D5AD}">
      <dgm:prSet/>
      <dgm:spPr/>
      <dgm:t>
        <a:bodyPr/>
        <a:lstStyle/>
        <a:p>
          <a:r>
            <a:rPr lang="pl-PL"/>
            <a:t>Czynniki wewnętrzne - związane z rozwojem fizycznym i psychicznym dziecka z jego indywidualnymi cechami.</a:t>
          </a:r>
          <a:endParaRPr lang="en-US"/>
        </a:p>
      </dgm:t>
    </dgm:pt>
    <dgm:pt modelId="{19A31DFD-FE55-4F4A-A94F-C8937D3919B4}" type="parTrans" cxnId="{E3EB1CF6-B1D5-443E-94CD-ADEC48A5D531}">
      <dgm:prSet/>
      <dgm:spPr/>
      <dgm:t>
        <a:bodyPr/>
        <a:lstStyle/>
        <a:p>
          <a:endParaRPr lang="en-US"/>
        </a:p>
      </dgm:t>
    </dgm:pt>
    <dgm:pt modelId="{74824DDD-CEA3-4185-AB76-4A681C352712}" type="sibTrans" cxnId="{E3EB1CF6-B1D5-443E-94CD-ADEC48A5D531}">
      <dgm:prSet/>
      <dgm:spPr/>
      <dgm:t>
        <a:bodyPr/>
        <a:lstStyle/>
        <a:p>
          <a:endParaRPr lang="en-US"/>
        </a:p>
      </dgm:t>
    </dgm:pt>
    <dgm:pt modelId="{708248CF-D1E8-40DF-A5BF-64A38C3C2768}">
      <dgm:prSet/>
      <dgm:spPr/>
      <dgm:t>
        <a:bodyPr/>
        <a:lstStyle/>
        <a:p>
          <a:r>
            <a:rPr lang="pl-PL"/>
            <a:t>Czynniki zewnętrzne - na które składają się warunki życia, oddziaływanie otoczenia także opieka i praca wychowawcza, jaką zapewniają dom i szkoła.</a:t>
          </a:r>
          <a:endParaRPr lang="en-US"/>
        </a:p>
      </dgm:t>
    </dgm:pt>
    <dgm:pt modelId="{3AAB608F-067C-42C3-B300-658398C2E238}" type="parTrans" cxnId="{80F4E66D-3967-4FF3-88E4-7D028D94731B}">
      <dgm:prSet/>
      <dgm:spPr/>
      <dgm:t>
        <a:bodyPr/>
        <a:lstStyle/>
        <a:p>
          <a:endParaRPr lang="en-US"/>
        </a:p>
      </dgm:t>
    </dgm:pt>
    <dgm:pt modelId="{00F52E33-1234-4CEC-B91C-36A52B0B93B4}" type="sibTrans" cxnId="{80F4E66D-3967-4FF3-88E4-7D028D94731B}">
      <dgm:prSet/>
      <dgm:spPr/>
      <dgm:t>
        <a:bodyPr/>
        <a:lstStyle/>
        <a:p>
          <a:endParaRPr lang="en-US"/>
        </a:p>
      </dgm:t>
    </dgm:pt>
    <dgm:pt modelId="{25B444A9-5D91-4421-9C32-50DD06C6A97F}" type="pres">
      <dgm:prSet presAssocID="{E2829FE8-CF03-4A20-BC53-F971DC9FCC92}" presName="root" presStyleCnt="0">
        <dgm:presLayoutVars>
          <dgm:dir/>
          <dgm:resizeHandles val="exact"/>
        </dgm:presLayoutVars>
      </dgm:prSet>
      <dgm:spPr/>
    </dgm:pt>
    <dgm:pt modelId="{AD6F28A5-C6B3-44AF-9CDB-D41D35C46A74}" type="pres">
      <dgm:prSet presAssocID="{01AF5CF8-C936-43AE-9570-444B4FF9D5AD}" presName="compNode" presStyleCnt="0"/>
      <dgm:spPr/>
    </dgm:pt>
    <dgm:pt modelId="{3346E5C8-3C6A-4EDD-96C2-9E9A0FD75468}" type="pres">
      <dgm:prSet presAssocID="{01AF5CF8-C936-43AE-9570-444B4FF9D5AD}" presName="bgRect" presStyleLbl="bgShp" presStyleIdx="0" presStyleCnt="2"/>
      <dgm:spPr/>
    </dgm:pt>
    <dgm:pt modelId="{A6F3CC3E-CBB9-4078-A04A-F1AAEABCA66A}" type="pres">
      <dgm:prSet presAssocID="{01AF5CF8-C936-43AE-9570-444B4FF9D5A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s"/>
        </a:ext>
      </dgm:extLst>
    </dgm:pt>
    <dgm:pt modelId="{983012BA-E9A8-4736-88CB-588FDA7AB347}" type="pres">
      <dgm:prSet presAssocID="{01AF5CF8-C936-43AE-9570-444B4FF9D5AD}" presName="spaceRect" presStyleCnt="0"/>
      <dgm:spPr/>
    </dgm:pt>
    <dgm:pt modelId="{6C0D2C23-96C7-4F9F-8838-8BF7B4D793E1}" type="pres">
      <dgm:prSet presAssocID="{01AF5CF8-C936-43AE-9570-444B4FF9D5AD}" presName="parTx" presStyleLbl="revTx" presStyleIdx="0" presStyleCnt="2">
        <dgm:presLayoutVars>
          <dgm:chMax val="0"/>
          <dgm:chPref val="0"/>
        </dgm:presLayoutVars>
      </dgm:prSet>
      <dgm:spPr/>
    </dgm:pt>
    <dgm:pt modelId="{1F490E28-6684-43BE-932D-659CF5B6BFE4}" type="pres">
      <dgm:prSet presAssocID="{74824DDD-CEA3-4185-AB76-4A681C352712}" presName="sibTrans" presStyleCnt="0"/>
      <dgm:spPr/>
    </dgm:pt>
    <dgm:pt modelId="{3ED19F92-16A3-4927-B431-DDEAEFC7F70C}" type="pres">
      <dgm:prSet presAssocID="{708248CF-D1E8-40DF-A5BF-64A38C3C2768}" presName="compNode" presStyleCnt="0"/>
      <dgm:spPr/>
    </dgm:pt>
    <dgm:pt modelId="{45DFBBBB-A7C9-4DA0-A209-0520A0A495EB}" type="pres">
      <dgm:prSet presAssocID="{708248CF-D1E8-40DF-A5BF-64A38C3C2768}" presName="bgRect" presStyleLbl="bgShp" presStyleIdx="1" presStyleCnt="2"/>
      <dgm:spPr/>
    </dgm:pt>
    <dgm:pt modelId="{6E76EF6E-DBA7-413D-95F1-E95EA964B74C}" type="pres">
      <dgm:prSet presAssocID="{708248CF-D1E8-40DF-A5BF-64A38C3C2768}"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burban scene"/>
        </a:ext>
      </dgm:extLst>
    </dgm:pt>
    <dgm:pt modelId="{DEB16399-8452-4AA6-9862-0586C645ADFD}" type="pres">
      <dgm:prSet presAssocID="{708248CF-D1E8-40DF-A5BF-64A38C3C2768}" presName="spaceRect" presStyleCnt="0"/>
      <dgm:spPr/>
    </dgm:pt>
    <dgm:pt modelId="{2B5ED0BC-99C3-4D1C-840F-2897C35B4E2D}" type="pres">
      <dgm:prSet presAssocID="{708248CF-D1E8-40DF-A5BF-64A38C3C2768}" presName="parTx" presStyleLbl="revTx" presStyleIdx="1" presStyleCnt="2">
        <dgm:presLayoutVars>
          <dgm:chMax val="0"/>
          <dgm:chPref val="0"/>
        </dgm:presLayoutVars>
      </dgm:prSet>
      <dgm:spPr/>
    </dgm:pt>
  </dgm:ptLst>
  <dgm:cxnLst>
    <dgm:cxn modelId="{30196C68-5952-4CF5-905C-7A1907346268}" type="presOf" srcId="{01AF5CF8-C936-43AE-9570-444B4FF9D5AD}" destId="{6C0D2C23-96C7-4F9F-8838-8BF7B4D793E1}" srcOrd="0" destOrd="0" presId="urn:microsoft.com/office/officeart/2018/2/layout/IconVerticalSolidList"/>
    <dgm:cxn modelId="{80F4E66D-3967-4FF3-88E4-7D028D94731B}" srcId="{E2829FE8-CF03-4A20-BC53-F971DC9FCC92}" destId="{708248CF-D1E8-40DF-A5BF-64A38C3C2768}" srcOrd="1" destOrd="0" parTransId="{3AAB608F-067C-42C3-B300-658398C2E238}" sibTransId="{00F52E33-1234-4CEC-B91C-36A52B0B93B4}"/>
    <dgm:cxn modelId="{41B8B284-B782-4067-A191-562235A2FAE3}" type="presOf" srcId="{E2829FE8-CF03-4A20-BC53-F971DC9FCC92}" destId="{25B444A9-5D91-4421-9C32-50DD06C6A97F}" srcOrd="0" destOrd="0" presId="urn:microsoft.com/office/officeart/2018/2/layout/IconVerticalSolidList"/>
    <dgm:cxn modelId="{F01BE1D6-AAC8-421D-87E6-12D1875DD1E3}" type="presOf" srcId="{708248CF-D1E8-40DF-A5BF-64A38C3C2768}" destId="{2B5ED0BC-99C3-4D1C-840F-2897C35B4E2D}" srcOrd="0" destOrd="0" presId="urn:microsoft.com/office/officeart/2018/2/layout/IconVerticalSolidList"/>
    <dgm:cxn modelId="{E3EB1CF6-B1D5-443E-94CD-ADEC48A5D531}" srcId="{E2829FE8-CF03-4A20-BC53-F971DC9FCC92}" destId="{01AF5CF8-C936-43AE-9570-444B4FF9D5AD}" srcOrd="0" destOrd="0" parTransId="{19A31DFD-FE55-4F4A-A94F-C8937D3919B4}" sibTransId="{74824DDD-CEA3-4185-AB76-4A681C352712}"/>
    <dgm:cxn modelId="{1908D83B-D2F6-476A-86BE-436F3C76736B}" type="presParOf" srcId="{25B444A9-5D91-4421-9C32-50DD06C6A97F}" destId="{AD6F28A5-C6B3-44AF-9CDB-D41D35C46A74}" srcOrd="0" destOrd="0" presId="urn:microsoft.com/office/officeart/2018/2/layout/IconVerticalSolidList"/>
    <dgm:cxn modelId="{323EF78B-1C7D-45BA-9930-5F94C70752CF}" type="presParOf" srcId="{AD6F28A5-C6B3-44AF-9CDB-D41D35C46A74}" destId="{3346E5C8-3C6A-4EDD-96C2-9E9A0FD75468}" srcOrd="0" destOrd="0" presId="urn:microsoft.com/office/officeart/2018/2/layout/IconVerticalSolidList"/>
    <dgm:cxn modelId="{9799DE3E-5E91-45EF-8CE7-9E79B31DB006}" type="presParOf" srcId="{AD6F28A5-C6B3-44AF-9CDB-D41D35C46A74}" destId="{A6F3CC3E-CBB9-4078-A04A-F1AAEABCA66A}" srcOrd="1" destOrd="0" presId="urn:microsoft.com/office/officeart/2018/2/layout/IconVerticalSolidList"/>
    <dgm:cxn modelId="{D2A1C127-D412-4184-8857-3C51295044A4}" type="presParOf" srcId="{AD6F28A5-C6B3-44AF-9CDB-D41D35C46A74}" destId="{983012BA-E9A8-4736-88CB-588FDA7AB347}" srcOrd="2" destOrd="0" presId="urn:microsoft.com/office/officeart/2018/2/layout/IconVerticalSolidList"/>
    <dgm:cxn modelId="{40679BCA-BAF0-481C-8965-8D173537D251}" type="presParOf" srcId="{AD6F28A5-C6B3-44AF-9CDB-D41D35C46A74}" destId="{6C0D2C23-96C7-4F9F-8838-8BF7B4D793E1}" srcOrd="3" destOrd="0" presId="urn:microsoft.com/office/officeart/2018/2/layout/IconVerticalSolidList"/>
    <dgm:cxn modelId="{7A3D48D8-7A83-4169-8581-D61606409E04}" type="presParOf" srcId="{25B444A9-5D91-4421-9C32-50DD06C6A97F}" destId="{1F490E28-6684-43BE-932D-659CF5B6BFE4}" srcOrd="1" destOrd="0" presId="urn:microsoft.com/office/officeart/2018/2/layout/IconVerticalSolidList"/>
    <dgm:cxn modelId="{147C9911-E37B-4478-9B89-5E5D7EA69467}" type="presParOf" srcId="{25B444A9-5D91-4421-9C32-50DD06C6A97F}" destId="{3ED19F92-16A3-4927-B431-DDEAEFC7F70C}" srcOrd="2" destOrd="0" presId="urn:microsoft.com/office/officeart/2018/2/layout/IconVerticalSolidList"/>
    <dgm:cxn modelId="{69099E5E-C2C7-41D9-98BF-1DE4240E4324}" type="presParOf" srcId="{3ED19F92-16A3-4927-B431-DDEAEFC7F70C}" destId="{45DFBBBB-A7C9-4DA0-A209-0520A0A495EB}" srcOrd="0" destOrd="0" presId="urn:microsoft.com/office/officeart/2018/2/layout/IconVerticalSolidList"/>
    <dgm:cxn modelId="{2CFE1199-0DB7-4060-8611-A51FC71E1C5D}" type="presParOf" srcId="{3ED19F92-16A3-4927-B431-DDEAEFC7F70C}" destId="{6E76EF6E-DBA7-413D-95F1-E95EA964B74C}" srcOrd="1" destOrd="0" presId="urn:microsoft.com/office/officeart/2018/2/layout/IconVerticalSolidList"/>
    <dgm:cxn modelId="{4F7F1A4C-EBCB-4C12-9B75-C43A8CC83068}" type="presParOf" srcId="{3ED19F92-16A3-4927-B431-DDEAEFC7F70C}" destId="{DEB16399-8452-4AA6-9862-0586C645ADFD}" srcOrd="2" destOrd="0" presId="urn:microsoft.com/office/officeart/2018/2/layout/IconVerticalSolidList"/>
    <dgm:cxn modelId="{0ECD268C-4825-43A5-BB41-E2CF9C9A4217}" type="presParOf" srcId="{3ED19F92-16A3-4927-B431-DDEAEFC7F70C}" destId="{2B5ED0BC-99C3-4D1C-840F-2897C35B4E2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46E5C8-3C6A-4EDD-96C2-9E9A0FD75468}">
      <dsp:nvSpPr>
        <dsp:cNvPr id="0" name=""/>
        <dsp:cNvSpPr/>
      </dsp:nvSpPr>
      <dsp:spPr>
        <a:xfrm>
          <a:off x="0" y="849991"/>
          <a:ext cx="5906181" cy="156921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F3CC3E-CBB9-4078-A04A-F1AAEABCA66A}">
      <dsp:nvSpPr>
        <dsp:cNvPr id="0" name=""/>
        <dsp:cNvSpPr/>
      </dsp:nvSpPr>
      <dsp:spPr>
        <a:xfrm>
          <a:off x="474687" y="1203065"/>
          <a:ext cx="863068" cy="86306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C0D2C23-96C7-4F9F-8838-8BF7B4D793E1}">
      <dsp:nvSpPr>
        <dsp:cNvPr id="0" name=""/>
        <dsp:cNvSpPr/>
      </dsp:nvSpPr>
      <dsp:spPr>
        <a:xfrm>
          <a:off x="1812443" y="849991"/>
          <a:ext cx="4093737" cy="15692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075" tIns="166075" rIns="166075" bIns="166075" numCol="1" spcCol="1270" anchor="ctr" anchorCtr="0">
          <a:noAutofit/>
        </a:bodyPr>
        <a:lstStyle/>
        <a:p>
          <a:pPr marL="0" lvl="0" indent="0" algn="l" defTabSz="844550">
            <a:lnSpc>
              <a:spcPct val="90000"/>
            </a:lnSpc>
            <a:spcBef>
              <a:spcPct val="0"/>
            </a:spcBef>
            <a:spcAft>
              <a:spcPct val="35000"/>
            </a:spcAft>
            <a:buNone/>
          </a:pPr>
          <a:r>
            <a:rPr lang="pl-PL" sz="1900" kern="1200"/>
            <a:t>Czynniki wewnętrzne - związane z rozwojem fizycznym i psychicznym dziecka z jego indywidualnymi cechami.</a:t>
          </a:r>
          <a:endParaRPr lang="en-US" sz="1900" kern="1200"/>
        </a:p>
      </dsp:txBody>
      <dsp:txXfrm>
        <a:off x="1812443" y="849991"/>
        <a:ext cx="4093737" cy="1569215"/>
      </dsp:txXfrm>
    </dsp:sp>
    <dsp:sp modelId="{45DFBBBB-A7C9-4DA0-A209-0520A0A495EB}">
      <dsp:nvSpPr>
        <dsp:cNvPr id="0" name=""/>
        <dsp:cNvSpPr/>
      </dsp:nvSpPr>
      <dsp:spPr>
        <a:xfrm>
          <a:off x="0" y="2811510"/>
          <a:ext cx="5906181" cy="156921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76EF6E-DBA7-413D-95F1-E95EA964B74C}">
      <dsp:nvSpPr>
        <dsp:cNvPr id="0" name=""/>
        <dsp:cNvSpPr/>
      </dsp:nvSpPr>
      <dsp:spPr>
        <a:xfrm>
          <a:off x="474687" y="3164584"/>
          <a:ext cx="863068" cy="86306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B5ED0BC-99C3-4D1C-840F-2897C35B4E2D}">
      <dsp:nvSpPr>
        <dsp:cNvPr id="0" name=""/>
        <dsp:cNvSpPr/>
      </dsp:nvSpPr>
      <dsp:spPr>
        <a:xfrm>
          <a:off x="1812443" y="2811510"/>
          <a:ext cx="4093737" cy="15692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075" tIns="166075" rIns="166075" bIns="166075" numCol="1" spcCol="1270" anchor="ctr" anchorCtr="0">
          <a:noAutofit/>
        </a:bodyPr>
        <a:lstStyle/>
        <a:p>
          <a:pPr marL="0" lvl="0" indent="0" algn="l" defTabSz="844550">
            <a:lnSpc>
              <a:spcPct val="90000"/>
            </a:lnSpc>
            <a:spcBef>
              <a:spcPct val="0"/>
            </a:spcBef>
            <a:spcAft>
              <a:spcPct val="35000"/>
            </a:spcAft>
            <a:buNone/>
          </a:pPr>
          <a:r>
            <a:rPr lang="pl-PL" sz="1900" kern="1200"/>
            <a:t>Czynniki zewnętrzne - na które składają się warunki życia, oddziaływanie otoczenia także opieka i praca wychowawcza, jaką zapewniają dom i szkoła.</a:t>
          </a:r>
          <a:endParaRPr lang="en-US" sz="1900" kern="1200"/>
        </a:p>
      </dsp:txBody>
      <dsp:txXfrm>
        <a:off x="1812443" y="2811510"/>
        <a:ext cx="4093737" cy="156921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3/30/2020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503166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96710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262743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358511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3/30/2020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232589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611368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3/30/2020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132154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873567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11232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3/30/2020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013653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3/30/2020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21397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3/30/2020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360037612"/>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26" r:id="rId5"/>
    <p:sldLayoutId id="2147483721" r:id="rId6"/>
    <p:sldLayoutId id="2147483722" r:id="rId7"/>
    <p:sldLayoutId id="2147483723" r:id="rId8"/>
    <p:sldLayoutId id="2147483724" r:id="rId9"/>
    <p:sldLayoutId id="2147483725" r:id="rId10"/>
    <p:sldLayoutId id="2147483727" r:id="rId11"/>
  </p:sldLayoutIdLst>
  <p:hf sldNum="0" hdr="0" ftr="0" dt="0"/>
  <p:txStyles>
    <p:titleStyle>
      <a:lvl1pPr algn="l" defTabSz="914400" rtl="0" eaLnBrk="1" latinLnBrk="0" hangingPunct="1">
        <a:lnSpc>
          <a:spcPct val="90000"/>
        </a:lnSpc>
        <a:spcBef>
          <a:spcPct val="0"/>
        </a:spcBef>
        <a:buNone/>
        <a:defRPr lang="en-US" sz="4200" b="1"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6B527CB-6170-4ADB-AC60-5769940A8119}"/>
              </a:ext>
            </a:extLst>
          </p:cNvPr>
          <p:cNvPicPr>
            <a:picLocks noChangeAspect="1"/>
          </p:cNvPicPr>
          <p:nvPr/>
        </p:nvPicPr>
        <p:blipFill rotWithShape="1">
          <a:blip r:embed="rId2"/>
          <a:srcRect b="15730"/>
          <a:stretch/>
        </p:blipFill>
        <p:spPr>
          <a:xfrm>
            <a:off x="1" y="10"/>
            <a:ext cx="12191999" cy="6857989"/>
          </a:xfrm>
          <a:prstGeom prst="rect">
            <a:avLst/>
          </a:prstGeom>
        </p:spPr>
      </p:pic>
      <p:sp useBgFill="1">
        <p:nvSpPr>
          <p:cNvPr id="24" name="Rectangle 23">
            <a:extLst>
              <a:ext uri="{FF2B5EF4-FFF2-40B4-BE49-F238E27FC236}">
                <a16:creationId xmlns:a16="http://schemas.microsoft.com/office/drawing/2014/main" id="{BF9FFE17-DE95-4821-ACC1-B90C954492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6" name="Rectangle 25">
            <a:extLst>
              <a:ext uri="{FF2B5EF4-FFF2-40B4-BE49-F238E27FC236}">
                <a16:creationId xmlns:a16="http://schemas.microsoft.com/office/drawing/2014/main" id="{03CF76AF-FF72-4430-A772-0584032902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 name="Tytuł 1"/>
          <p:cNvSpPr>
            <a:spLocks noGrp="1"/>
          </p:cNvSpPr>
          <p:nvPr>
            <p:ph type="ctrTitle"/>
          </p:nvPr>
        </p:nvSpPr>
        <p:spPr>
          <a:xfrm>
            <a:off x="1771132" y="2091263"/>
            <a:ext cx="8649738" cy="2590800"/>
          </a:xfrm>
        </p:spPr>
        <p:txBody>
          <a:bodyPr>
            <a:normAutofit/>
          </a:bodyPr>
          <a:lstStyle/>
          <a:p>
            <a:r>
              <a:rPr lang="pl-PL" sz="6300">
                <a:cs typeface="Calibri Light"/>
              </a:rPr>
              <a:t>Jak pomóc dziecku mającemu trudności </a:t>
            </a:r>
            <a:br>
              <a:rPr lang="pl-PL" sz="6300">
                <a:cs typeface="Calibri Light"/>
              </a:rPr>
            </a:br>
            <a:r>
              <a:rPr lang="pl-PL" sz="6300">
                <a:cs typeface="Calibri Light"/>
              </a:rPr>
              <a:t>w nauce?</a:t>
            </a:r>
            <a:endParaRPr lang="pl-PL" sz="6300"/>
          </a:p>
        </p:txBody>
      </p:sp>
      <p:sp>
        <p:nvSpPr>
          <p:cNvPr id="3" name="Podtytuł 2"/>
          <p:cNvSpPr>
            <a:spLocks noGrp="1"/>
          </p:cNvSpPr>
          <p:nvPr>
            <p:ph type="subTitle" idx="1"/>
          </p:nvPr>
        </p:nvSpPr>
        <p:spPr>
          <a:xfrm>
            <a:off x="1771130" y="4682062"/>
            <a:ext cx="8652788" cy="457201"/>
          </a:xfrm>
        </p:spPr>
        <p:txBody>
          <a:bodyPr vert="horz" lIns="91440" tIns="45720" rIns="91440" bIns="45720" rtlCol="0">
            <a:normAutofit/>
          </a:bodyPr>
          <a:lstStyle/>
          <a:p>
            <a:pPr>
              <a:spcAft>
                <a:spcPts val="600"/>
              </a:spcAft>
            </a:pPr>
            <a:r>
              <a:rPr lang="pl-PL" dirty="0">
                <a:cs typeface="Calibri"/>
              </a:rPr>
              <a:t>Opracowanie: Justyna </a:t>
            </a:r>
            <a:r>
              <a:rPr lang="pl-PL" dirty="0" err="1">
                <a:cs typeface="Calibri"/>
              </a:rPr>
              <a:t>Kulma</a:t>
            </a:r>
            <a:r>
              <a:rPr lang="pl-PL" dirty="0">
                <a:cs typeface="Calibri"/>
              </a:rPr>
              <a:t> - Mazurek</a:t>
            </a:r>
            <a:endParaRPr lang="pl-PL"/>
          </a:p>
        </p:txBody>
      </p:sp>
      <p:sp>
        <p:nvSpPr>
          <p:cNvPr id="28" name="Rectangle 27">
            <a:extLst>
              <a:ext uri="{FF2B5EF4-FFF2-40B4-BE49-F238E27FC236}">
                <a16:creationId xmlns:a16="http://schemas.microsoft.com/office/drawing/2014/main" id="{0B1C8180-2FDD-4202-8C45-4057CB1AB2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0" name="Straight Connector 29">
            <a:extLst>
              <a:ext uri="{FF2B5EF4-FFF2-40B4-BE49-F238E27FC236}">
                <a16:creationId xmlns:a16="http://schemas.microsoft.com/office/drawing/2014/main" id="{D6E86CC6-13EA-4A88-86AD-CF27BF52CC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F80B441-4F7D-4B40-8A13-FED03A1F3A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70C7FD1A-44B1-4E4C-B0C9-A8103DCCDCC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0317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65FAA58-0EDC-412F-A5F8-01968BE605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DBA80B1-3B69-49C0-8AC9-716ABA57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12" name="Rectangle 11">
            <a:extLst>
              <a:ext uri="{FF2B5EF4-FFF2-40B4-BE49-F238E27FC236}">
                <a16:creationId xmlns:a16="http://schemas.microsoft.com/office/drawing/2014/main" id="{047E1103-B264-49BE-BC2A-F4E40BD3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solidFill>
            <a:schemeClr val="accent1"/>
          </a:solidFill>
          <a:ln w="9525" cap="sq" cmpd="sng" algn="ctr">
            <a:noFill/>
            <a:prstDash val="solid"/>
            <a:miter lim="800000"/>
          </a:ln>
          <a:effectLst/>
        </p:spPr>
      </p:sp>
      <p:sp>
        <p:nvSpPr>
          <p:cNvPr id="2" name="Tytuł 1">
            <a:extLst>
              <a:ext uri="{FF2B5EF4-FFF2-40B4-BE49-F238E27FC236}">
                <a16:creationId xmlns:a16="http://schemas.microsoft.com/office/drawing/2014/main" id="{017D0707-5C8B-4F18-A88A-1ABA7A72E304}"/>
              </a:ext>
            </a:extLst>
          </p:cNvPr>
          <p:cNvSpPr>
            <a:spLocks noGrp="1"/>
          </p:cNvSpPr>
          <p:nvPr>
            <p:ph type="title"/>
          </p:nvPr>
        </p:nvSpPr>
        <p:spPr>
          <a:xfrm>
            <a:off x="983887" y="1185059"/>
            <a:ext cx="3491832" cy="4487882"/>
          </a:xfrm>
        </p:spPr>
        <p:txBody>
          <a:bodyPr>
            <a:normAutofit/>
          </a:bodyPr>
          <a:lstStyle/>
          <a:p>
            <a:pPr algn="ctr"/>
            <a:r>
              <a:rPr lang="pl-PL" sz="4400">
                <a:solidFill>
                  <a:srgbClr val="FFFFFF"/>
                </a:solidFill>
              </a:rPr>
              <a:t>Jak skutecznie pomóc dziecku? </a:t>
            </a:r>
          </a:p>
        </p:txBody>
      </p:sp>
      <p:sp>
        <p:nvSpPr>
          <p:cNvPr id="14" name="Rectangle 13">
            <a:extLst>
              <a:ext uri="{FF2B5EF4-FFF2-40B4-BE49-F238E27FC236}">
                <a16:creationId xmlns:a16="http://schemas.microsoft.com/office/drawing/2014/main" id="{52DA11B6-B538-4624-9628-98B823D76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3494" y="276008"/>
            <a:ext cx="6463060" cy="6305984"/>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FB1CB5B-67A5-45DB-B8E1-7A09A642E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08842" y="438912"/>
            <a:ext cx="6132365" cy="5980176"/>
          </a:xfrm>
          <a:prstGeom prst="rect">
            <a:avLst/>
          </a:prstGeom>
          <a:noFill/>
          <a:ln w="6350" cap="sq" cmpd="sng" algn="ctr">
            <a:solidFill>
              <a:schemeClr val="tx1">
                <a:lumMod val="75000"/>
                <a:lumOff val="25000"/>
              </a:schemeClr>
            </a:solidFill>
            <a:prstDash val="solid"/>
            <a:miter lim="800000"/>
          </a:ln>
          <a:effectLst/>
        </p:spPr>
      </p:sp>
      <p:sp>
        <p:nvSpPr>
          <p:cNvPr id="3" name="Symbol zastępczy zawartości 2">
            <a:extLst>
              <a:ext uri="{FF2B5EF4-FFF2-40B4-BE49-F238E27FC236}">
                <a16:creationId xmlns:a16="http://schemas.microsoft.com/office/drawing/2014/main" id="{4FD9BA4F-2109-455A-A8D0-9832CC3104A1}"/>
              </a:ext>
            </a:extLst>
          </p:cNvPr>
          <p:cNvSpPr>
            <a:spLocks noGrp="1"/>
          </p:cNvSpPr>
          <p:nvPr>
            <p:ph idx="1"/>
          </p:nvPr>
        </p:nvSpPr>
        <p:spPr>
          <a:xfrm>
            <a:off x="6096000" y="936416"/>
            <a:ext cx="5178168" cy="4985169"/>
          </a:xfrm>
        </p:spPr>
        <p:txBody>
          <a:bodyPr vert="horz" lIns="91440" tIns="45720" rIns="91440" bIns="45720" rtlCol="0" anchor="ctr">
            <a:noAutofit/>
          </a:bodyPr>
          <a:lstStyle/>
          <a:p>
            <a:pPr marL="0" indent="0">
              <a:lnSpc>
                <a:spcPct val="100000"/>
              </a:lnSpc>
              <a:buNone/>
            </a:pPr>
            <a:r>
              <a:rPr lang="pl-PL" sz="1600" b="1">
                <a:ea typeface="+mn-lt"/>
                <a:cs typeface="+mn-lt"/>
              </a:rPr>
              <a:t>7. POMÓŻ ZAPANOWAĆ NAD CHAOSEM</a:t>
            </a:r>
            <a:endParaRPr lang="en-US" sz="1600" b="1">
              <a:ea typeface="+mn-lt"/>
              <a:cs typeface="+mn-lt"/>
            </a:endParaRPr>
          </a:p>
          <a:p>
            <a:pPr marL="0" indent="0">
              <a:lnSpc>
                <a:spcPct val="100000"/>
              </a:lnSpc>
              <a:buNone/>
            </a:pPr>
            <a:r>
              <a:rPr lang="pl-PL" sz="1600">
                <a:ea typeface="+mn-lt"/>
                <a:cs typeface="+mn-lt"/>
              </a:rPr>
              <a:t>Dzieci, które mają kłopoty z koncentracją, unikają odrabinia lekcji, bo szybko nabierają przekonania, że wszystko, co wiąże się jednocześnie ze szkołą, wiąze się jednocześnie z porażką, która rzezcz jasna jest czymś naturalnie nieprzyjemnym. Dlatego nie dziw się, jeśli dziecko, zamist iść do nauki będzie rozglądało się dookoła, zamykało się w toalecie, obgryzało ołówek, zadawało nieadekwatne pytania, mówiło, że źle się czuje, płakało. Zamiast się irytować i wykrzykiwać rady w stylu "uspokój się", spróbuj nakierować uwagę dziecka na pracę. Na początek uporządkujcie biurko. Może to stać się codziennym rytuałem, sygnałem, że nadszedł czas skupienia się. Pusty blat, na którym leży tylko to, co jest nam potrzebne do nauki, sprzyja koncentracji. </a:t>
            </a:r>
          </a:p>
          <a:p>
            <a:pPr marL="0" indent="0">
              <a:lnSpc>
                <a:spcPct val="100000"/>
              </a:lnSpc>
              <a:buNone/>
            </a:pPr>
            <a:r>
              <a:rPr lang="pl-PL" sz="1600" b="1"/>
              <a:t>8.UNIKAJ STROFOWANIA, DOCENIAJ WYSIŁKI I ICH EFEKTY</a:t>
            </a:r>
          </a:p>
          <a:p>
            <a:pPr marL="0" indent="0">
              <a:lnSpc>
                <a:spcPct val="100000"/>
              </a:lnSpc>
              <a:buNone/>
            </a:pPr>
            <a:r>
              <a:rPr lang="pl-PL" sz="1600"/>
              <a:t>Nie wytykaj błędów, nie narzekaj, nie pouczaj. Doceniaj nawet ledwo zauważalne efekty. Nigdy się nie poddawaj, ty rodzicu jesteś najważniejszym oparciem dla swojego dziecka, z relacji z tobą czerpie siłę do borykania się z problemami. </a:t>
            </a:r>
          </a:p>
        </p:txBody>
      </p:sp>
    </p:spTree>
    <p:extLst>
      <p:ext uri="{BB962C8B-B14F-4D97-AF65-F5344CB8AC3E}">
        <p14:creationId xmlns:p14="http://schemas.microsoft.com/office/powerpoint/2010/main" val="1769455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12" name="Rectangle 11">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solidFill>
            <a:schemeClr val="bg1">
              <a:lumMod val="75000"/>
              <a:alpha val="60000"/>
            </a:schemeClr>
          </a:solidFill>
          <a:ln w="6350" cap="sq" cmpd="sng" algn="ctr">
            <a:noFill/>
            <a:prstDash val="solid"/>
            <a:miter lim="800000"/>
          </a:ln>
          <a:effectLst/>
        </p:spPr>
      </p:sp>
      <p:sp>
        <p:nvSpPr>
          <p:cNvPr id="2" name="Tytuł 1">
            <a:extLst>
              <a:ext uri="{FF2B5EF4-FFF2-40B4-BE49-F238E27FC236}">
                <a16:creationId xmlns:a16="http://schemas.microsoft.com/office/drawing/2014/main" id="{FD899FEC-F058-4B5E-BB22-E0C80FD03313}"/>
              </a:ext>
            </a:extLst>
          </p:cNvPr>
          <p:cNvSpPr>
            <a:spLocks noGrp="1"/>
          </p:cNvSpPr>
          <p:nvPr>
            <p:ph type="title"/>
          </p:nvPr>
        </p:nvSpPr>
        <p:spPr>
          <a:xfrm>
            <a:off x="3844616" y="881210"/>
            <a:ext cx="7417925" cy="1517035"/>
          </a:xfrm>
        </p:spPr>
        <p:txBody>
          <a:bodyPr>
            <a:normAutofit/>
          </a:bodyPr>
          <a:lstStyle/>
          <a:p>
            <a:r>
              <a:rPr lang="pl-PL">
                <a:solidFill>
                  <a:schemeClr val="tx1"/>
                </a:solidFill>
              </a:rPr>
              <a:t>Warto pamiętać!</a:t>
            </a:r>
          </a:p>
        </p:txBody>
      </p:sp>
      <p:sp>
        <p:nvSpPr>
          <p:cNvPr id="3" name="Symbol zastępczy zawartości 2">
            <a:extLst>
              <a:ext uri="{FF2B5EF4-FFF2-40B4-BE49-F238E27FC236}">
                <a16:creationId xmlns:a16="http://schemas.microsoft.com/office/drawing/2014/main" id="{28F36CB1-EB0A-499F-B00C-8D60D9B1AF98}"/>
              </a:ext>
            </a:extLst>
          </p:cNvPr>
          <p:cNvSpPr>
            <a:spLocks noGrp="1"/>
          </p:cNvSpPr>
          <p:nvPr>
            <p:ph idx="1"/>
          </p:nvPr>
        </p:nvSpPr>
        <p:spPr>
          <a:xfrm>
            <a:off x="3844616" y="2626840"/>
            <a:ext cx="7245103" cy="3131777"/>
          </a:xfrm>
        </p:spPr>
        <p:txBody>
          <a:bodyPr vert="horz" lIns="91440" tIns="45720" rIns="91440" bIns="45720" rtlCol="0" anchor="t">
            <a:noAutofit/>
          </a:bodyPr>
          <a:lstStyle/>
          <a:p>
            <a:r>
              <a:rPr lang="pl-PL" sz="2000" b="1" dirty="0"/>
              <a:t>Nie ma dziecka, które chciałoby być złym uczniem. A jeśli już nim jest, czuje się z tego powodu gorsze. Staje się bierne, apatyczne, lękliwe i traci poczucie wartości. </a:t>
            </a:r>
          </a:p>
          <a:p>
            <a:r>
              <a:rPr lang="pl-PL" sz="2000" b="1" dirty="0"/>
              <a:t>Należy zaszczepić dziecku wiarę w osiągnięcie postępu, chwalić za najmniejsze rezultaty i zachęcać do dalszego wysiłku. </a:t>
            </a:r>
          </a:p>
          <a:p>
            <a:r>
              <a:rPr lang="pl-PL" sz="2000" b="1" dirty="0"/>
              <a:t>Cierpliwie czekać na efekty, doceniać i eksponować zdolności dziecka - np. sportowe, muzyczne lub inne. </a:t>
            </a:r>
          </a:p>
        </p:txBody>
      </p:sp>
    </p:spTree>
    <p:extLst>
      <p:ext uri="{BB962C8B-B14F-4D97-AF65-F5344CB8AC3E}">
        <p14:creationId xmlns:p14="http://schemas.microsoft.com/office/powerpoint/2010/main" val="559499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AD6B69-E0A0-476D-9EE1-6B69F04C5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6BE10A1-AD5F-4AB3-8A94-41D62B494A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1">
              <a:lumMod val="85000"/>
              <a:alpha val="60000"/>
            </a:schemeClr>
          </a:solidFill>
          <a:ln w="6350" cap="flat" cmpd="sng" algn="ctr">
            <a:noFill/>
            <a:prstDash val="solid"/>
          </a:ln>
          <a:effectLst>
            <a:softEdge rad="0"/>
          </a:effectLst>
        </p:spPr>
      </p:sp>
      <p:sp>
        <p:nvSpPr>
          <p:cNvPr id="2" name="Tytuł 1">
            <a:extLst>
              <a:ext uri="{FF2B5EF4-FFF2-40B4-BE49-F238E27FC236}">
                <a16:creationId xmlns:a16="http://schemas.microsoft.com/office/drawing/2014/main" id="{40FE919B-243D-4F12-87E5-956F36BB20AB}"/>
              </a:ext>
            </a:extLst>
          </p:cNvPr>
          <p:cNvSpPr>
            <a:spLocks noGrp="1"/>
          </p:cNvSpPr>
          <p:nvPr>
            <p:ph type="title"/>
          </p:nvPr>
        </p:nvSpPr>
        <p:spPr>
          <a:xfrm>
            <a:off x="573409" y="559477"/>
            <a:ext cx="3765200" cy="5709931"/>
          </a:xfrm>
        </p:spPr>
        <p:txBody>
          <a:bodyPr>
            <a:normAutofit/>
          </a:bodyPr>
          <a:lstStyle/>
          <a:p>
            <a:pPr algn="ctr"/>
            <a:r>
              <a:rPr lang="pl-PL"/>
              <a:t>O powodzeniu dziecka decydują: </a:t>
            </a:r>
          </a:p>
        </p:txBody>
      </p:sp>
      <p:sp>
        <p:nvSpPr>
          <p:cNvPr id="14" name="Rectangle 13">
            <a:extLst>
              <a:ext uri="{FF2B5EF4-FFF2-40B4-BE49-F238E27FC236}">
                <a16:creationId xmlns:a16="http://schemas.microsoft.com/office/drawing/2014/main" id="{5684BFFE-6A90-4311-ACD5-B34177D46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4122323" cy="6108192"/>
          </a:xfrm>
          <a:prstGeom prst="rect">
            <a:avLst/>
          </a:prstGeom>
          <a:noFill/>
          <a:ln w="6350" cap="sq" cmpd="sng" algn="ctr">
            <a:solidFill>
              <a:schemeClr val="tx1">
                <a:lumMod val="75000"/>
                <a:lumOff val="25000"/>
              </a:schemeClr>
            </a:solidFill>
            <a:prstDash val="solid"/>
            <a:miter lim="800000"/>
          </a:ln>
          <a:effectLst/>
        </p:spPr>
      </p:sp>
      <p:graphicFrame>
        <p:nvGraphicFramePr>
          <p:cNvPr id="5" name="Symbol zastępczy zawartości 2">
            <a:extLst>
              <a:ext uri="{FF2B5EF4-FFF2-40B4-BE49-F238E27FC236}">
                <a16:creationId xmlns:a16="http://schemas.microsoft.com/office/drawing/2014/main" id="{D3B9DBE6-88AD-4388-B25D-032AC9432B4F}"/>
              </a:ext>
            </a:extLst>
          </p:cNvPr>
          <p:cNvGraphicFramePr>
            <a:graphicFrameLocks noGrp="1"/>
          </p:cNvGraphicFramePr>
          <p:nvPr>
            <p:ph idx="1"/>
            <p:extLst>
              <p:ext uri="{D42A27DB-BD31-4B8C-83A1-F6EECF244321}">
                <p14:modId xmlns:p14="http://schemas.microsoft.com/office/powerpoint/2010/main" val="998058022"/>
              </p:ext>
            </p:extLst>
          </p:nvPr>
        </p:nvGraphicFramePr>
        <p:xfrm>
          <a:off x="5478124" y="800947"/>
          <a:ext cx="5906181" cy="5230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7295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Rectangle 9">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7" name="Rectangle 11">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solidFill>
            <a:schemeClr val="bg1">
              <a:lumMod val="75000"/>
              <a:alpha val="60000"/>
            </a:schemeClr>
          </a:solidFill>
          <a:ln w="6350" cap="sq" cmpd="sng" algn="ctr">
            <a:noFill/>
            <a:prstDash val="solid"/>
            <a:miter lim="800000"/>
          </a:ln>
          <a:effectLst/>
        </p:spPr>
      </p:sp>
      <p:sp>
        <p:nvSpPr>
          <p:cNvPr id="2" name="Tytuł 1">
            <a:extLst>
              <a:ext uri="{FF2B5EF4-FFF2-40B4-BE49-F238E27FC236}">
                <a16:creationId xmlns:a16="http://schemas.microsoft.com/office/drawing/2014/main" id="{AC4FCEAF-308B-48B0-9C3E-329FB721227C}"/>
              </a:ext>
            </a:extLst>
          </p:cNvPr>
          <p:cNvSpPr>
            <a:spLocks noGrp="1"/>
          </p:cNvSpPr>
          <p:nvPr>
            <p:ph type="title"/>
          </p:nvPr>
        </p:nvSpPr>
        <p:spPr>
          <a:xfrm>
            <a:off x="3844616" y="881210"/>
            <a:ext cx="7417925" cy="1517035"/>
          </a:xfrm>
        </p:spPr>
        <p:txBody>
          <a:bodyPr>
            <a:normAutofit/>
          </a:bodyPr>
          <a:lstStyle/>
          <a:p>
            <a:r>
              <a:rPr lang="pl-PL" sz="3600">
                <a:solidFill>
                  <a:schemeClr val="tx1"/>
                </a:solidFill>
              </a:rPr>
              <a:t>Elementy warunkujące powodzenie dziecka w nauce:</a:t>
            </a:r>
          </a:p>
        </p:txBody>
      </p:sp>
      <p:sp>
        <p:nvSpPr>
          <p:cNvPr id="3" name="Symbol zastępczy zawartości 2">
            <a:extLst>
              <a:ext uri="{FF2B5EF4-FFF2-40B4-BE49-F238E27FC236}">
                <a16:creationId xmlns:a16="http://schemas.microsoft.com/office/drawing/2014/main" id="{DF6FD095-2D65-42F6-A158-A3C0D942EB16}"/>
              </a:ext>
            </a:extLst>
          </p:cNvPr>
          <p:cNvSpPr>
            <a:spLocks noGrp="1"/>
          </p:cNvSpPr>
          <p:nvPr>
            <p:ph idx="1"/>
          </p:nvPr>
        </p:nvSpPr>
        <p:spPr>
          <a:xfrm>
            <a:off x="3844616" y="2626840"/>
            <a:ext cx="7245103" cy="3131777"/>
          </a:xfrm>
        </p:spPr>
        <p:txBody>
          <a:bodyPr vert="horz" lIns="91440" tIns="45720" rIns="91440" bIns="45720" rtlCol="0" anchor="t">
            <a:noAutofit/>
          </a:bodyPr>
          <a:lstStyle/>
          <a:p>
            <a:r>
              <a:rPr lang="pl-PL" sz="2000" dirty="0"/>
              <a:t>Stan zdrowia i rozwój fizyczny dziecka</a:t>
            </a:r>
          </a:p>
          <a:p>
            <a:r>
              <a:rPr lang="pl-PL" sz="2000" dirty="0"/>
              <a:t>Rozwój motoryczny, umysłowy i emocjonalny</a:t>
            </a:r>
          </a:p>
          <a:p>
            <a:r>
              <a:rPr lang="pl-PL" sz="2000" dirty="0"/>
              <a:t>Rozwój zainteresowań zarówno przedmiotami szkolnymi, jak i zainteresowań pozaszkolnych</a:t>
            </a:r>
          </a:p>
          <a:p>
            <a:r>
              <a:rPr lang="pl-PL" sz="2000" dirty="0"/>
              <a:t>Atmosfera panująca w rodzinie</a:t>
            </a:r>
          </a:p>
          <a:p>
            <a:r>
              <a:rPr lang="pl-PL" sz="2000" dirty="0"/>
              <a:t>Tryb życia, organizacja codziennych zajęć, w szczególności przygotowywanie zadań domowych</a:t>
            </a:r>
          </a:p>
        </p:txBody>
      </p:sp>
    </p:spTree>
    <p:extLst>
      <p:ext uri="{BB962C8B-B14F-4D97-AF65-F5344CB8AC3E}">
        <p14:creationId xmlns:p14="http://schemas.microsoft.com/office/powerpoint/2010/main" val="2438188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04BED5A-E98E-4DA0-BAA5-4F6AB24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B64B94A-E40E-48CE-BD7B-C1A30AE57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982" y="488542"/>
            <a:ext cx="11244036" cy="5880916"/>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49EC5CA6-6479-49D5-B4B5-5643D26B83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4442" y="2057401"/>
            <a:ext cx="0" cy="27432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D1B26337-5AA4-470D-9687-5907CB53B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685800"/>
            <a:ext cx="10853928" cy="5486400"/>
          </a:xfrm>
          <a:prstGeom prst="rect">
            <a:avLst/>
          </a:prstGeom>
          <a:noFill/>
          <a:ln w="6350" cap="sq" cmpd="sng" algn="ctr">
            <a:solidFill>
              <a:srgbClr val="FFFFFF"/>
            </a:solidFill>
            <a:prstDash val="solid"/>
            <a:miter lim="800000"/>
          </a:ln>
          <a:effectLst/>
        </p:spPr>
      </p:sp>
      <p:sp>
        <p:nvSpPr>
          <p:cNvPr id="2" name="Tytuł 1">
            <a:extLst>
              <a:ext uri="{FF2B5EF4-FFF2-40B4-BE49-F238E27FC236}">
                <a16:creationId xmlns:a16="http://schemas.microsoft.com/office/drawing/2014/main" id="{188C0E3A-D6AE-4DE2-BD02-4986326F5B12}"/>
              </a:ext>
            </a:extLst>
          </p:cNvPr>
          <p:cNvSpPr>
            <a:spLocks noGrp="1"/>
          </p:cNvSpPr>
          <p:nvPr>
            <p:ph type="title"/>
          </p:nvPr>
        </p:nvSpPr>
        <p:spPr>
          <a:xfrm>
            <a:off x="866440" y="1000370"/>
            <a:ext cx="3462079" cy="4857262"/>
          </a:xfrm>
        </p:spPr>
        <p:txBody>
          <a:bodyPr>
            <a:normAutofit/>
          </a:bodyPr>
          <a:lstStyle/>
          <a:p>
            <a:pPr algn="r"/>
            <a:r>
              <a:rPr lang="pl-PL" sz="4400">
                <a:solidFill>
                  <a:srgbClr val="FFFFFF"/>
                </a:solidFill>
              </a:rPr>
              <a:t>Zadania dla rodziców</a:t>
            </a:r>
          </a:p>
        </p:txBody>
      </p:sp>
      <p:sp>
        <p:nvSpPr>
          <p:cNvPr id="3" name="Symbol zastępczy zawartości 2">
            <a:extLst>
              <a:ext uri="{FF2B5EF4-FFF2-40B4-BE49-F238E27FC236}">
                <a16:creationId xmlns:a16="http://schemas.microsoft.com/office/drawing/2014/main" id="{F5EA3D46-1E7B-4DA0-8859-258F6FC1321B}"/>
              </a:ext>
            </a:extLst>
          </p:cNvPr>
          <p:cNvSpPr>
            <a:spLocks noGrp="1"/>
          </p:cNvSpPr>
          <p:nvPr>
            <p:ph idx="1"/>
          </p:nvPr>
        </p:nvSpPr>
        <p:spPr>
          <a:xfrm>
            <a:off x="4963691" y="1000370"/>
            <a:ext cx="6212310" cy="4857262"/>
          </a:xfrm>
        </p:spPr>
        <p:txBody>
          <a:bodyPr vert="horz" lIns="91440" tIns="45720" rIns="91440" bIns="45720" rtlCol="0" anchor="ctr">
            <a:normAutofit/>
          </a:bodyPr>
          <a:lstStyle/>
          <a:p>
            <a:r>
              <a:rPr lang="pl-PL" sz="2000">
                <a:solidFill>
                  <a:srgbClr val="FFFFFF"/>
                </a:solidFill>
              </a:rPr>
              <a:t>Rodzice powinni systematycznie dbać o zdrowie dziecka, troszczyć się o właściwe odżywianie i racjonalny tryb życia. Warunkiem powodzenia szkolnego jest prawidłowy rozwój psychomotoryczny i zdrowie psychiczne dziecka.</a:t>
            </a:r>
          </a:p>
          <a:p>
            <a:r>
              <a:rPr lang="pl-PL" sz="2000">
                <a:solidFill>
                  <a:srgbClr val="FFFFFF"/>
                </a:solidFill>
              </a:rPr>
              <a:t>Troszczenie się o dobrą, życzliwą i spokojną atmosferę w domu, o zaspokajanie potrzeb emocjonalnych, a zwłaszcza poczucia bezpieczeństwa.</a:t>
            </a:r>
          </a:p>
          <a:p>
            <a:r>
              <a:rPr lang="pl-PL" sz="2000">
                <a:solidFill>
                  <a:srgbClr val="FFFFFF"/>
                </a:solidFill>
              </a:rPr>
              <a:t>Dziecko, które przeżywa przykrą i konfliktową atmosferę w domu nie jest w stanie prawidłowo skupić uwagi na lekcjach, bo cała jego energia skierowana jest na przeżycia związane z sytuacją w domu. </a:t>
            </a:r>
          </a:p>
          <a:p>
            <a:endParaRPr lang="pl-PL" sz="2000">
              <a:solidFill>
                <a:srgbClr val="FFFFFF"/>
              </a:solidFill>
            </a:endParaRPr>
          </a:p>
          <a:p>
            <a:endParaRPr lang="pl-PL" sz="2000">
              <a:solidFill>
                <a:srgbClr val="FFFFFF"/>
              </a:solidFill>
            </a:endParaRPr>
          </a:p>
        </p:txBody>
      </p:sp>
    </p:spTree>
    <p:extLst>
      <p:ext uri="{BB962C8B-B14F-4D97-AF65-F5344CB8AC3E}">
        <p14:creationId xmlns:p14="http://schemas.microsoft.com/office/powerpoint/2010/main" val="115606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F04BED5A-E98E-4DA0-BAA5-4F6AB24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B64B94A-E40E-48CE-BD7B-C1A30AE57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982" y="488542"/>
            <a:ext cx="11244036" cy="5880916"/>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49EC5CA6-6479-49D5-B4B5-5643D26B83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4442" y="2057401"/>
            <a:ext cx="0" cy="27432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D1B26337-5AA4-470D-9687-5907CB53B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685800"/>
            <a:ext cx="10853928" cy="5486400"/>
          </a:xfrm>
          <a:prstGeom prst="rect">
            <a:avLst/>
          </a:prstGeom>
          <a:noFill/>
          <a:ln w="6350" cap="sq" cmpd="sng" algn="ctr">
            <a:solidFill>
              <a:srgbClr val="FFFFFF"/>
            </a:solidFill>
            <a:prstDash val="solid"/>
            <a:miter lim="800000"/>
          </a:ln>
          <a:effectLst/>
        </p:spPr>
      </p:sp>
      <p:sp>
        <p:nvSpPr>
          <p:cNvPr id="2" name="Tytuł 1">
            <a:extLst>
              <a:ext uri="{FF2B5EF4-FFF2-40B4-BE49-F238E27FC236}">
                <a16:creationId xmlns:a16="http://schemas.microsoft.com/office/drawing/2014/main" id="{4490E323-9B05-4F16-AC00-27FD42EE7219}"/>
              </a:ext>
            </a:extLst>
          </p:cNvPr>
          <p:cNvSpPr>
            <a:spLocks noGrp="1"/>
          </p:cNvSpPr>
          <p:nvPr>
            <p:ph type="title"/>
          </p:nvPr>
        </p:nvSpPr>
        <p:spPr>
          <a:xfrm>
            <a:off x="866440" y="1000370"/>
            <a:ext cx="3462079" cy="4857262"/>
          </a:xfrm>
        </p:spPr>
        <p:txBody>
          <a:bodyPr>
            <a:normAutofit/>
          </a:bodyPr>
          <a:lstStyle/>
          <a:p>
            <a:pPr algn="r"/>
            <a:r>
              <a:rPr lang="pl-PL" sz="4400">
                <a:solidFill>
                  <a:srgbClr val="FFFFFF"/>
                </a:solidFill>
              </a:rPr>
              <a:t>Zadania dla rodziców</a:t>
            </a:r>
          </a:p>
        </p:txBody>
      </p:sp>
      <p:sp>
        <p:nvSpPr>
          <p:cNvPr id="3" name="Symbol zastępczy zawartości 2">
            <a:extLst>
              <a:ext uri="{FF2B5EF4-FFF2-40B4-BE49-F238E27FC236}">
                <a16:creationId xmlns:a16="http://schemas.microsoft.com/office/drawing/2014/main" id="{157FC824-5165-4101-8621-7DE23310EA0B}"/>
              </a:ext>
            </a:extLst>
          </p:cNvPr>
          <p:cNvSpPr>
            <a:spLocks noGrp="1"/>
          </p:cNvSpPr>
          <p:nvPr>
            <p:ph idx="1"/>
          </p:nvPr>
        </p:nvSpPr>
        <p:spPr>
          <a:xfrm>
            <a:off x="4963691" y="1000370"/>
            <a:ext cx="6212310" cy="4857262"/>
          </a:xfrm>
        </p:spPr>
        <p:txBody>
          <a:bodyPr vert="horz" lIns="91440" tIns="45720" rIns="91440" bIns="45720" rtlCol="0" anchor="ctr">
            <a:normAutofit/>
          </a:bodyPr>
          <a:lstStyle/>
          <a:p>
            <a:r>
              <a:rPr lang="pl-PL" sz="2000">
                <a:solidFill>
                  <a:srgbClr val="FFFFFF"/>
                </a:solidFill>
              </a:rPr>
              <a:t>Dbanie o prawidłowe stosunki swego dziecka z rówiśnikami, a także nauczycielami</a:t>
            </a:r>
          </a:p>
          <a:p>
            <a:r>
              <a:rPr lang="pl-PL" sz="2000">
                <a:solidFill>
                  <a:srgbClr val="FFFFFF"/>
                </a:solidFill>
              </a:rPr>
              <a:t>Utrzymywanie systematycznego kontaktu ze szkołą, współpraca z nauczycielami i wychowawcą dziecka</a:t>
            </a:r>
          </a:p>
          <a:p>
            <a:r>
              <a:rPr lang="pl-PL" sz="2000">
                <a:solidFill>
                  <a:srgbClr val="FFFFFF"/>
                </a:solidFill>
              </a:rPr>
              <a:t>Stawianie dziecku wymagań dostosowanych do jego możliwości</a:t>
            </a:r>
          </a:p>
          <a:p>
            <a:r>
              <a:rPr lang="pl-PL" sz="2000">
                <a:solidFill>
                  <a:srgbClr val="FFFFFF"/>
                </a:solidFill>
              </a:rPr>
              <a:t>Zapewnienie najlepszych warunków do odrabiania lekcji, tj. miejsca, czasu i spokoju. Nad rozkładem zajęć powinni czuwać rodzice, dzieci starają się pracować samodzielnie. Często rodzice zmuszają dzieci do przepisywania tekstów, wykonywania zadań ponad ich siły. Taka nauka jest dla dziecka prawdziwym koszmarem</a:t>
            </a:r>
          </a:p>
          <a:p>
            <a:pPr marL="0" indent="0">
              <a:buNone/>
            </a:pPr>
            <a:endParaRPr lang="pl-PL" sz="2000">
              <a:solidFill>
                <a:srgbClr val="FFFFFF"/>
              </a:solidFill>
            </a:endParaRPr>
          </a:p>
        </p:txBody>
      </p:sp>
    </p:spTree>
    <p:extLst>
      <p:ext uri="{BB962C8B-B14F-4D97-AF65-F5344CB8AC3E}">
        <p14:creationId xmlns:p14="http://schemas.microsoft.com/office/powerpoint/2010/main" val="3450472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04BED5A-E98E-4DA0-BAA5-4F6AB24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B64B94A-E40E-48CE-BD7B-C1A30AE57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982" y="488542"/>
            <a:ext cx="11244036" cy="5880916"/>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49EC5CA6-6479-49D5-B4B5-5643D26B83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4442" y="2057401"/>
            <a:ext cx="0" cy="27432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D1B26337-5AA4-470D-9687-5907CB53B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685800"/>
            <a:ext cx="10853928" cy="5486400"/>
          </a:xfrm>
          <a:prstGeom prst="rect">
            <a:avLst/>
          </a:prstGeom>
          <a:noFill/>
          <a:ln w="6350" cap="sq" cmpd="sng" algn="ctr">
            <a:solidFill>
              <a:srgbClr val="FFFFFF"/>
            </a:solidFill>
            <a:prstDash val="solid"/>
            <a:miter lim="800000"/>
          </a:ln>
          <a:effectLst/>
        </p:spPr>
      </p:sp>
      <p:sp>
        <p:nvSpPr>
          <p:cNvPr id="2" name="Tytuł 1">
            <a:extLst>
              <a:ext uri="{FF2B5EF4-FFF2-40B4-BE49-F238E27FC236}">
                <a16:creationId xmlns:a16="http://schemas.microsoft.com/office/drawing/2014/main" id="{8BF173A2-A532-4CE8-B7DA-F21420116623}"/>
              </a:ext>
            </a:extLst>
          </p:cNvPr>
          <p:cNvSpPr>
            <a:spLocks noGrp="1"/>
          </p:cNvSpPr>
          <p:nvPr>
            <p:ph type="title"/>
          </p:nvPr>
        </p:nvSpPr>
        <p:spPr>
          <a:xfrm>
            <a:off x="866440" y="1000370"/>
            <a:ext cx="3462079" cy="4857262"/>
          </a:xfrm>
        </p:spPr>
        <p:txBody>
          <a:bodyPr>
            <a:normAutofit/>
          </a:bodyPr>
          <a:lstStyle/>
          <a:p>
            <a:pPr algn="r"/>
            <a:r>
              <a:rPr lang="pl-PL" sz="4400">
                <a:solidFill>
                  <a:srgbClr val="FFFFFF"/>
                </a:solidFill>
              </a:rPr>
              <a:t>Zadania dla rodziców </a:t>
            </a:r>
          </a:p>
        </p:txBody>
      </p:sp>
      <p:sp>
        <p:nvSpPr>
          <p:cNvPr id="3" name="Symbol zastępczy zawartości 2">
            <a:extLst>
              <a:ext uri="{FF2B5EF4-FFF2-40B4-BE49-F238E27FC236}">
                <a16:creationId xmlns:a16="http://schemas.microsoft.com/office/drawing/2014/main" id="{05B25007-E87A-4D56-A40D-8238ACD4F656}"/>
              </a:ext>
            </a:extLst>
          </p:cNvPr>
          <p:cNvSpPr>
            <a:spLocks noGrp="1"/>
          </p:cNvSpPr>
          <p:nvPr>
            <p:ph idx="1"/>
          </p:nvPr>
        </p:nvSpPr>
        <p:spPr>
          <a:xfrm>
            <a:off x="4963691" y="1000370"/>
            <a:ext cx="6212310" cy="4857262"/>
          </a:xfrm>
        </p:spPr>
        <p:txBody>
          <a:bodyPr vert="horz" lIns="91440" tIns="45720" rIns="91440" bIns="45720" rtlCol="0" anchor="ctr">
            <a:normAutofit/>
          </a:bodyPr>
          <a:lstStyle/>
          <a:p>
            <a:r>
              <a:rPr lang="pl-PL" sz="2000">
                <a:solidFill>
                  <a:srgbClr val="FFFFFF"/>
                </a:solidFill>
                <a:ea typeface="+mn-lt"/>
                <a:cs typeface="+mn-lt"/>
              </a:rPr>
              <a:t>Ukierunkowanie zainteresowań i zadbanie o to, żeby nie stanowiły one przeszkody w nauce szkolnej. Zainteresowania mają ujemny wpływ na powodzenia w nauce szkolnej wówczas, gdy dziecko ma zbyt dużo zainteresowań. Realizacja ich zajmuje dziecku wiele godzin i zbyt silnie absorbuje.</a:t>
            </a:r>
          </a:p>
          <a:p>
            <a:r>
              <a:rPr lang="pl-PL" sz="2000">
                <a:solidFill>
                  <a:srgbClr val="FFFFFF"/>
                </a:solidFill>
              </a:rPr>
              <a:t>Rodzic powinien systematycznie interesować się sprawami szkolnymi przez cały czas nauki. Pamiętając jednak, że nadmiar przypominania, pilnowania i kontroli utrudnia powstawanie poczucia obowiązku i odpowiedzialności za spełnianie tego, co do niego należy. </a:t>
            </a:r>
          </a:p>
        </p:txBody>
      </p:sp>
    </p:spTree>
    <p:extLst>
      <p:ext uri="{BB962C8B-B14F-4D97-AF65-F5344CB8AC3E}">
        <p14:creationId xmlns:p14="http://schemas.microsoft.com/office/powerpoint/2010/main" val="1626183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065FAA58-0EDC-412F-A5F8-01968BE605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9">
            <a:extLst>
              <a:ext uri="{FF2B5EF4-FFF2-40B4-BE49-F238E27FC236}">
                <a16:creationId xmlns:a16="http://schemas.microsoft.com/office/drawing/2014/main" id="{0DBA80B1-3B69-49C0-8AC9-716ABA57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15" name="Rectangle 11">
            <a:extLst>
              <a:ext uri="{FF2B5EF4-FFF2-40B4-BE49-F238E27FC236}">
                <a16:creationId xmlns:a16="http://schemas.microsoft.com/office/drawing/2014/main" id="{047E1103-B264-49BE-BC2A-F4E40BD3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solidFill>
            <a:schemeClr val="accent1"/>
          </a:solidFill>
          <a:ln w="9525" cap="sq" cmpd="sng" algn="ctr">
            <a:noFill/>
            <a:prstDash val="solid"/>
            <a:miter lim="800000"/>
          </a:ln>
          <a:effectLst/>
        </p:spPr>
      </p:sp>
      <p:sp>
        <p:nvSpPr>
          <p:cNvPr id="2" name="Tytuł 1">
            <a:extLst>
              <a:ext uri="{FF2B5EF4-FFF2-40B4-BE49-F238E27FC236}">
                <a16:creationId xmlns:a16="http://schemas.microsoft.com/office/drawing/2014/main" id="{0EDAA4E2-9C81-4717-AF54-4F8E509EE551}"/>
              </a:ext>
            </a:extLst>
          </p:cNvPr>
          <p:cNvSpPr>
            <a:spLocks noGrp="1"/>
          </p:cNvSpPr>
          <p:nvPr>
            <p:ph type="title"/>
          </p:nvPr>
        </p:nvSpPr>
        <p:spPr>
          <a:xfrm>
            <a:off x="983887" y="1185059"/>
            <a:ext cx="3491832" cy="4487882"/>
          </a:xfrm>
        </p:spPr>
        <p:txBody>
          <a:bodyPr>
            <a:normAutofit/>
          </a:bodyPr>
          <a:lstStyle/>
          <a:p>
            <a:pPr algn="ctr"/>
            <a:r>
              <a:rPr lang="pl-PL" sz="4400">
                <a:solidFill>
                  <a:srgbClr val="FFFFFF"/>
                </a:solidFill>
              </a:rPr>
              <a:t>Jak skutecznie pomóc dziecku?</a:t>
            </a:r>
          </a:p>
        </p:txBody>
      </p:sp>
      <p:sp>
        <p:nvSpPr>
          <p:cNvPr id="17" name="Rectangle 13">
            <a:extLst>
              <a:ext uri="{FF2B5EF4-FFF2-40B4-BE49-F238E27FC236}">
                <a16:creationId xmlns:a16="http://schemas.microsoft.com/office/drawing/2014/main" id="{52DA11B6-B538-4624-9628-98B823D76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3494" y="276008"/>
            <a:ext cx="6463060" cy="6305984"/>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FB1CB5B-67A5-45DB-B8E1-7A09A642E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08842" y="438912"/>
            <a:ext cx="6132365" cy="5980176"/>
          </a:xfrm>
          <a:prstGeom prst="rect">
            <a:avLst/>
          </a:prstGeom>
          <a:noFill/>
          <a:ln w="6350" cap="sq" cmpd="sng" algn="ctr">
            <a:solidFill>
              <a:schemeClr val="tx1">
                <a:lumMod val="75000"/>
                <a:lumOff val="25000"/>
              </a:schemeClr>
            </a:solidFill>
            <a:prstDash val="solid"/>
            <a:miter lim="800000"/>
          </a:ln>
          <a:effectLst/>
        </p:spPr>
      </p:sp>
      <p:sp>
        <p:nvSpPr>
          <p:cNvPr id="3" name="Symbol zastępczy zawartości 2">
            <a:extLst>
              <a:ext uri="{FF2B5EF4-FFF2-40B4-BE49-F238E27FC236}">
                <a16:creationId xmlns:a16="http://schemas.microsoft.com/office/drawing/2014/main" id="{5BC261CB-CEA3-4721-AADC-8E769ECE13A5}"/>
              </a:ext>
            </a:extLst>
          </p:cNvPr>
          <p:cNvSpPr>
            <a:spLocks noGrp="1"/>
          </p:cNvSpPr>
          <p:nvPr>
            <p:ph idx="1"/>
          </p:nvPr>
        </p:nvSpPr>
        <p:spPr>
          <a:xfrm>
            <a:off x="6096000" y="936416"/>
            <a:ext cx="5178168" cy="4985169"/>
          </a:xfrm>
        </p:spPr>
        <p:txBody>
          <a:bodyPr vert="horz" lIns="91440" tIns="45720" rIns="91440" bIns="45720" rtlCol="0" anchor="ctr">
            <a:noAutofit/>
          </a:bodyPr>
          <a:lstStyle/>
          <a:p>
            <a:pPr marL="0" indent="0">
              <a:lnSpc>
                <a:spcPct val="100000"/>
              </a:lnSpc>
              <a:buNone/>
            </a:pPr>
            <a:r>
              <a:rPr lang="pl-PL" sz="1700" b="1"/>
              <a:t>1. SŁUCHAJ UWAŻNIE</a:t>
            </a:r>
          </a:p>
          <a:p>
            <a:pPr marL="0" indent="0">
              <a:lnSpc>
                <a:spcPct val="100000"/>
              </a:lnSpc>
              <a:buNone/>
            </a:pPr>
            <a:r>
              <a:rPr lang="pl-PL" sz="1700"/>
              <a:t>Pytaj jak minął dzień, co dobrego lub złego dziś się wydarzyło. Reaguj na to, co mówi, aby wiedziało, że go słuchasz. Nie udawaj zainteresowania jeśli jesteś zajęta/zajęty .</a:t>
            </a:r>
          </a:p>
          <a:p>
            <a:pPr marL="0" indent="0">
              <a:lnSpc>
                <a:spcPct val="100000"/>
              </a:lnSpc>
              <a:buNone/>
            </a:pPr>
            <a:r>
              <a:rPr lang="pl-PL" sz="1700" b="1"/>
              <a:t>2. UCZ DOKŁADNOŚCI</a:t>
            </a:r>
          </a:p>
          <a:p>
            <a:pPr marL="0" indent="0">
              <a:lnSpc>
                <a:spcPct val="100000"/>
              </a:lnSpc>
              <a:buNone/>
            </a:pPr>
            <a:r>
              <a:rPr lang="pl-PL" sz="1700"/>
              <a:t>Świetnym sposobem może tu wspólne nakrywanie do stołu. Pokaż dziecku, jak należy obchodzić się z zastawą kuchenną. Dbaj o to, byście choć jeden posiłek dziennie jedli przy stole. </a:t>
            </a:r>
          </a:p>
          <a:p>
            <a:pPr marL="0" indent="0">
              <a:lnSpc>
                <a:spcPct val="100000"/>
              </a:lnSpc>
              <a:buNone/>
            </a:pPr>
            <a:r>
              <a:rPr lang="pl-PL" sz="1700" b="1"/>
              <a:t>3. DAJ SIĘ WYSZALEĆ</a:t>
            </a:r>
          </a:p>
          <a:p>
            <a:pPr marL="0" indent="0">
              <a:lnSpc>
                <a:spcPct val="100000"/>
              </a:lnSpc>
              <a:buNone/>
            </a:pPr>
            <a:r>
              <a:rPr lang="pl-PL" sz="1700"/>
              <a:t>Dzieci, którym trudno się skupić, mają zazwyczaj dużo energii i wielką potrzebę ruchu. Kiedy trochę się wyszaleją, łatwiej jest im myśleć. Znajdźcie sposób na konstruktywne rozładowywanie nadmiaru energii. Może być sport – karate, judo.</a:t>
            </a:r>
          </a:p>
          <a:p>
            <a:pPr marL="0" indent="0">
              <a:lnSpc>
                <a:spcPct val="100000"/>
              </a:lnSpc>
              <a:buNone/>
            </a:pPr>
            <a:endParaRPr lang="pl-PL" sz="1700"/>
          </a:p>
        </p:txBody>
      </p:sp>
    </p:spTree>
    <p:extLst>
      <p:ext uri="{BB962C8B-B14F-4D97-AF65-F5344CB8AC3E}">
        <p14:creationId xmlns:p14="http://schemas.microsoft.com/office/powerpoint/2010/main" val="4032838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65FAA58-0EDC-412F-A5F8-01968BE605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DBA80B1-3B69-49C0-8AC9-716ABA57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12" name="Rectangle 11">
            <a:extLst>
              <a:ext uri="{FF2B5EF4-FFF2-40B4-BE49-F238E27FC236}">
                <a16:creationId xmlns:a16="http://schemas.microsoft.com/office/drawing/2014/main" id="{047E1103-B264-49BE-BC2A-F4E40BD3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solidFill>
            <a:schemeClr val="accent1"/>
          </a:solidFill>
          <a:ln w="9525" cap="sq" cmpd="sng" algn="ctr">
            <a:noFill/>
            <a:prstDash val="solid"/>
            <a:miter lim="800000"/>
          </a:ln>
          <a:effectLst/>
        </p:spPr>
      </p:sp>
      <p:sp>
        <p:nvSpPr>
          <p:cNvPr id="2" name="Tytuł 1">
            <a:extLst>
              <a:ext uri="{FF2B5EF4-FFF2-40B4-BE49-F238E27FC236}">
                <a16:creationId xmlns:a16="http://schemas.microsoft.com/office/drawing/2014/main" id="{DB4E5B1A-6396-409C-B8A9-6A98BAE75393}"/>
              </a:ext>
            </a:extLst>
          </p:cNvPr>
          <p:cNvSpPr>
            <a:spLocks noGrp="1"/>
          </p:cNvSpPr>
          <p:nvPr>
            <p:ph type="title"/>
          </p:nvPr>
        </p:nvSpPr>
        <p:spPr>
          <a:xfrm>
            <a:off x="983887" y="1185059"/>
            <a:ext cx="3491832" cy="4487882"/>
          </a:xfrm>
        </p:spPr>
        <p:txBody>
          <a:bodyPr>
            <a:normAutofit/>
          </a:bodyPr>
          <a:lstStyle/>
          <a:p>
            <a:pPr algn="ctr"/>
            <a:r>
              <a:rPr lang="pl-PL" sz="4400">
                <a:solidFill>
                  <a:srgbClr val="FFFFFF"/>
                </a:solidFill>
              </a:rPr>
              <a:t>Jak skutecznie pomóc dziecku?</a:t>
            </a:r>
          </a:p>
        </p:txBody>
      </p:sp>
      <p:sp>
        <p:nvSpPr>
          <p:cNvPr id="14" name="Rectangle 13">
            <a:extLst>
              <a:ext uri="{FF2B5EF4-FFF2-40B4-BE49-F238E27FC236}">
                <a16:creationId xmlns:a16="http://schemas.microsoft.com/office/drawing/2014/main" id="{52DA11B6-B538-4624-9628-98B823D76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3494" y="276008"/>
            <a:ext cx="6463060" cy="6305984"/>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FB1CB5B-67A5-45DB-B8E1-7A09A642E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08842" y="438912"/>
            <a:ext cx="6132365" cy="5980176"/>
          </a:xfrm>
          <a:prstGeom prst="rect">
            <a:avLst/>
          </a:prstGeom>
          <a:noFill/>
          <a:ln w="6350" cap="sq" cmpd="sng" algn="ctr">
            <a:solidFill>
              <a:schemeClr val="tx1">
                <a:lumMod val="75000"/>
                <a:lumOff val="25000"/>
              </a:schemeClr>
            </a:solidFill>
            <a:prstDash val="solid"/>
            <a:miter lim="800000"/>
          </a:ln>
          <a:effectLst/>
        </p:spPr>
      </p:sp>
      <p:sp>
        <p:nvSpPr>
          <p:cNvPr id="3" name="Symbol zastępczy zawartości 2">
            <a:extLst>
              <a:ext uri="{FF2B5EF4-FFF2-40B4-BE49-F238E27FC236}">
                <a16:creationId xmlns:a16="http://schemas.microsoft.com/office/drawing/2014/main" id="{1065EDCF-B21E-4ADE-9FB5-6DA471DA6808}"/>
              </a:ext>
            </a:extLst>
          </p:cNvPr>
          <p:cNvSpPr>
            <a:spLocks noGrp="1"/>
          </p:cNvSpPr>
          <p:nvPr>
            <p:ph idx="1"/>
          </p:nvPr>
        </p:nvSpPr>
        <p:spPr>
          <a:xfrm>
            <a:off x="6096000" y="936416"/>
            <a:ext cx="5178168" cy="4985169"/>
          </a:xfrm>
        </p:spPr>
        <p:txBody>
          <a:bodyPr vert="horz" lIns="91440" tIns="45720" rIns="91440" bIns="45720" rtlCol="0" anchor="ctr">
            <a:normAutofit lnSpcReduction="10000"/>
          </a:bodyPr>
          <a:lstStyle/>
          <a:p>
            <a:pPr marL="0" indent="0">
              <a:lnSpc>
                <a:spcPct val="100000"/>
              </a:lnSpc>
              <a:buNone/>
            </a:pPr>
            <a:r>
              <a:rPr lang="pl-PL" sz="1400" b="1"/>
              <a:t>4</a:t>
            </a:r>
            <a:r>
              <a:rPr lang="pl-PL" sz="1600" b="1"/>
              <a:t>. POZWALAJ DECYDOWAĆ </a:t>
            </a:r>
          </a:p>
          <a:p>
            <a:pPr marL="0" indent="0">
              <a:lnSpc>
                <a:spcPct val="100000"/>
              </a:lnSpc>
              <a:buNone/>
            </a:pPr>
            <a:r>
              <a:rPr lang="pl-PL" sz="1600"/>
              <a:t>Spróbuj nauczyć dziecko, że podejmowanie decyzji to proces, który zwykle zajmuje trochę czasu i nie ma sensu decydować pochopnie tylko dlatego, żeby mieć jakąś decyzję z głowy. Wspólnie podejmujcie decyzje, np. na co iść do kina.</a:t>
            </a:r>
          </a:p>
          <a:p>
            <a:pPr marL="0" indent="0">
              <a:lnSpc>
                <a:spcPct val="100000"/>
              </a:lnSpc>
              <a:buNone/>
            </a:pPr>
            <a:r>
              <a:rPr lang="pl-PL" sz="1600" b="1"/>
              <a:t>5. POKAZUJ, CZYM SĄ KONSEKWENCJE DZIAŁAŃ</a:t>
            </a:r>
          </a:p>
          <a:p>
            <a:pPr marL="0" indent="0">
              <a:lnSpc>
                <a:spcPct val="100000"/>
              </a:lnSpc>
              <a:buNone/>
            </a:pPr>
            <a:r>
              <a:rPr lang="pl-PL" sz="1600"/>
              <a:t>Pilnuj, by uzmysłowić efekt zarówno destrukcyjnych, jak i konstruktywnych zachowań. "Zobacz kot ucieka, kiedy go tak nieuważnie bierzesz na ręce".  "Spójrz, bez trudu znalazłeś swoje rzeczy, bo zrobiłeś porządek w pokoju".</a:t>
            </a:r>
          </a:p>
          <a:p>
            <a:pPr marL="0" indent="0">
              <a:lnSpc>
                <a:spcPct val="100000"/>
              </a:lnSpc>
              <a:buNone/>
            </a:pPr>
            <a:r>
              <a:rPr lang="pl-PL" sz="1600" b="1"/>
              <a:t>6. ORGANIZUJ DOMOWE OBOWIĄZKI</a:t>
            </a:r>
          </a:p>
          <a:p>
            <a:pPr marL="0" indent="0">
              <a:lnSpc>
                <a:spcPct val="100000"/>
              </a:lnSpc>
              <a:buNone/>
            </a:pPr>
            <a:r>
              <a:rPr lang="pl-PL" sz="1600"/>
              <a:t>Dziecko może mieć kłopoty z organizowaniem sobie pracy, ale twój przykład będzie je uczył, jak sobie radzić z chaosem. Używaj kalendarza, karteczek, rób listy zakupów przed wyjściem do sklepu. Pokazuj mu, że tak wygodniej. Z czasem zacznijcie planować jego zajęcia (odrabianie lekcji, czas na zabawę, obowiązki)</a:t>
            </a:r>
          </a:p>
        </p:txBody>
      </p:sp>
    </p:spTree>
    <p:extLst>
      <p:ext uri="{BB962C8B-B14F-4D97-AF65-F5344CB8AC3E}">
        <p14:creationId xmlns:p14="http://schemas.microsoft.com/office/powerpoint/2010/main" val="4007014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DarkSeedLeftStep">
      <a:dk1>
        <a:srgbClr val="000000"/>
      </a:dk1>
      <a:lt1>
        <a:srgbClr val="FFFFFF"/>
      </a:lt1>
      <a:dk2>
        <a:srgbClr val="223D23"/>
      </a:dk2>
      <a:lt2>
        <a:srgbClr val="E8E4E2"/>
      </a:lt2>
      <a:accent1>
        <a:srgbClr val="29A3E7"/>
      </a:accent1>
      <a:accent2>
        <a:srgbClr val="14B4AA"/>
      </a:accent2>
      <a:accent3>
        <a:srgbClr val="21B971"/>
      </a:accent3>
      <a:accent4>
        <a:srgbClr val="14BA26"/>
      </a:accent4>
      <a:accent5>
        <a:srgbClr val="4FB720"/>
      </a:accent5>
      <a:accent6>
        <a:srgbClr val="84B013"/>
      </a:accent6>
      <a:hlink>
        <a:srgbClr val="3E9331"/>
      </a:hlink>
      <a:folHlink>
        <a:srgbClr val="828282"/>
      </a:folHlink>
    </a:clrScheme>
    <a:fontScheme name="Savon">
      <a:majorFont>
        <a:latin typeface="Century School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Panoramiczny</PresentationFormat>
  <Paragraphs>0</Paragraphs>
  <Slides>10</Slides>
  <Notes>0</Notes>
  <HiddenSlides>0</HiddenSlides>
  <MMClips>0</MMClips>
  <ScaleCrop>false</ScaleCrop>
  <HeadingPairs>
    <vt:vector size="4" baseType="variant">
      <vt:variant>
        <vt:lpstr>Motyw</vt:lpstr>
      </vt:variant>
      <vt:variant>
        <vt:i4>1</vt:i4>
      </vt:variant>
      <vt:variant>
        <vt:lpstr>Tytuły slajdów</vt:lpstr>
      </vt:variant>
      <vt:variant>
        <vt:i4>10</vt:i4>
      </vt:variant>
    </vt:vector>
  </HeadingPairs>
  <TitlesOfParts>
    <vt:vector size="11" baseType="lpstr">
      <vt:lpstr>SavonVTI</vt:lpstr>
      <vt:lpstr>Jak pomóc dziecku mającemu trudności  w nauce?</vt:lpstr>
      <vt:lpstr>Warto pamiętać!</vt:lpstr>
      <vt:lpstr>O powodzeniu dziecka decydują: </vt:lpstr>
      <vt:lpstr>Elementy warunkujące powodzenie dziecka w nauce:</vt:lpstr>
      <vt:lpstr>Zadania dla rodziców</vt:lpstr>
      <vt:lpstr>Zadania dla rodziców</vt:lpstr>
      <vt:lpstr>Zadania dla rodziców </vt:lpstr>
      <vt:lpstr>Jak skutecznie pomóc dziecku?</vt:lpstr>
      <vt:lpstr>Jak skutecznie pomóc dziecku?</vt:lpstr>
      <vt:lpstr>Jak skutecznie pomóc dziecku?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
  <cp:lastModifiedBy/>
  <cp:revision>669</cp:revision>
  <dcterms:created xsi:type="dcterms:W3CDTF">2020-03-30T09:54:46Z</dcterms:created>
  <dcterms:modified xsi:type="dcterms:W3CDTF">2020-03-30T13:03:38Z</dcterms:modified>
</cp:coreProperties>
</file>