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39DDB5-DD03-D687-C857-F8C420EDA32D}" v="1257" dt="2020-04-02T12:02:17.874"/>
    <p1510:client id="{D109AF8E-351E-42B3-C932-AA7BF146507C}" v="2181" dt="2020-04-02T11:50:08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yna  Kulma Mazurek" userId="S::justynakulmamazurek@spdebewielkie.onmicrosoft.com::3adf77ed-16fb-44fa-9b46-446a394c693f" providerId="AD" clId="Web-{7D39DDB5-DD03-D687-C857-F8C420EDA32D}"/>
    <pc:docChg chg="addSld modSld">
      <pc:chgData name="Justyna  Kulma Mazurek" userId="S::justynakulmamazurek@spdebewielkie.onmicrosoft.com::3adf77ed-16fb-44fa-9b46-446a394c693f" providerId="AD" clId="Web-{7D39DDB5-DD03-D687-C857-F8C420EDA32D}" dt="2020-04-02T12:02:23.952" v="1257"/>
      <pc:docMkLst>
        <pc:docMk/>
      </pc:docMkLst>
      <pc:sldChg chg="addSp modSp mod setBg">
        <pc:chgData name="Justyna  Kulma Mazurek" userId="S::justynakulmamazurek@spdebewielkie.onmicrosoft.com::3adf77ed-16fb-44fa-9b46-446a394c693f" providerId="AD" clId="Web-{7D39DDB5-DD03-D687-C857-F8C420EDA32D}" dt="2020-04-02T11:53:03.537" v="1" actId="20577"/>
        <pc:sldMkLst>
          <pc:docMk/>
          <pc:sldMk cId="805262334" sldId="259"/>
        </pc:sldMkLst>
        <pc:spChg chg="mod">
          <ac:chgData name="Justyna  Kulma Mazurek" userId="S::justynakulmamazurek@spdebewielkie.onmicrosoft.com::3adf77ed-16fb-44fa-9b46-446a394c693f" providerId="AD" clId="Web-{7D39DDB5-DD03-D687-C857-F8C420EDA32D}" dt="2020-04-02T11:52:53.459" v="0"/>
          <ac:spMkLst>
            <pc:docMk/>
            <pc:sldMk cId="805262334" sldId="259"/>
            <ac:spMk id="2" creationId="{DFF61EA5-16A5-430D-9F90-57AEE882AAE0}"/>
          </ac:spMkLst>
        </pc:spChg>
        <pc:spChg chg="mod">
          <ac:chgData name="Justyna  Kulma Mazurek" userId="S::justynakulmamazurek@spdebewielkie.onmicrosoft.com::3adf77ed-16fb-44fa-9b46-446a394c693f" providerId="AD" clId="Web-{7D39DDB5-DD03-D687-C857-F8C420EDA32D}" dt="2020-04-02T11:53:03.537" v="1" actId="20577"/>
          <ac:spMkLst>
            <pc:docMk/>
            <pc:sldMk cId="805262334" sldId="259"/>
            <ac:spMk id="3" creationId="{62B23438-0C76-4829-B117-6D9E3A8D5F8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2:53.459" v="0"/>
          <ac:spMkLst>
            <pc:docMk/>
            <pc:sldMk cId="805262334" sldId="259"/>
            <ac:spMk id="8" creationId="{1C799903-48D5-4A31-A1A2-541072D9771E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2:53.459" v="0"/>
          <ac:spMkLst>
            <pc:docMk/>
            <pc:sldMk cId="805262334" sldId="259"/>
            <ac:spMk id="10" creationId="{8EFFF109-FC58-4FD3-BE05-9775A1310F55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2:53.459" v="0"/>
          <ac:spMkLst>
            <pc:docMk/>
            <pc:sldMk cId="805262334" sldId="259"/>
            <ac:spMk id="12" creationId="{E1B96AD6-92A9-4273-A62B-96A1C3E0BA95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2:53.459" v="0"/>
          <ac:spMkLst>
            <pc:docMk/>
            <pc:sldMk cId="805262334" sldId="259"/>
            <ac:spMk id="14" creationId="{463EEC44-1BA3-44ED-81FC-A644B04B2A44}"/>
          </ac:spMkLst>
        </pc:spChg>
      </pc:sldChg>
      <pc:sldChg chg="addSp modSp mod setBg">
        <pc:chgData name="Justyna  Kulma Mazurek" userId="S::justynakulmamazurek@spdebewielkie.onmicrosoft.com::3adf77ed-16fb-44fa-9b46-446a394c693f" providerId="AD" clId="Web-{7D39DDB5-DD03-D687-C857-F8C420EDA32D}" dt="2020-04-02T11:53:17.943" v="4"/>
        <pc:sldMkLst>
          <pc:docMk/>
          <pc:sldMk cId="876154839" sldId="260"/>
        </pc:sldMkLst>
        <pc:spChg chg="mod">
          <ac:chgData name="Justyna  Kulma Mazurek" userId="S::justynakulmamazurek@spdebewielkie.onmicrosoft.com::3adf77ed-16fb-44fa-9b46-446a394c693f" providerId="AD" clId="Web-{7D39DDB5-DD03-D687-C857-F8C420EDA32D}" dt="2020-04-02T11:53:17.943" v="4"/>
          <ac:spMkLst>
            <pc:docMk/>
            <pc:sldMk cId="876154839" sldId="260"/>
            <ac:spMk id="2" creationId="{C64ED803-21A2-482C-ABC7-E8EECC12F0A2}"/>
          </ac:spMkLst>
        </pc:spChg>
        <pc:spChg chg="mod">
          <ac:chgData name="Justyna  Kulma Mazurek" userId="S::justynakulmamazurek@spdebewielkie.onmicrosoft.com::3adf77ed-16fb-44fa-9b46-446a394c693f" providerId="AD" clId="Web-{7D39DDB5-DD03-D687-C857-F8C420EDA32D}" dt="2020-04-02T11:53:17.943" v="4"/>
          <ac:spMkLst>
            <pc:docMk/>
            <pc:sldMk cId="876154839" sldId="260"/>
            <ac:spMk id="3" creationId="{52157078-4160-4833-A3CE-05DCD3B64054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17.943" v="4"/>
          <ac:spMkLst>
            <pc:docMk/>
            <pc:sldMk cId="876154839" sldId="260"/>
            <ac:spMk id="8" creationId="{B4CE5841-C184-4A70-A609-5FE4A50783C7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17.943" v="4"/>
          <ac:spMkLst>
            <pc:docMk/>
            <pc:sldMk cId="876154839" sldId="260"/>
            <ac:spMk id="10" creationId="{CD1AAA2C-FBBE-42AA-B869-31D524B7653F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17.943" v="4"/>
          <ac:spMkLst>
            <pc:docMk/>
            <pc:sldMk cId="876154839" sldId="260"/>
            <ac:spMk id="12" creationId="{5F937BBF-9326-4230-AB1B-F1795E350559}"/>
          </ac:spMkLst>
        </pc:spChg>
      </pc:sldChg>
      <pc:sldChg chg="addSp modSp mod setBg">
        <pc:chgData name="Justyna  Kulma Mazurek" userId="S::justynakulmamazurek@spdebewielkie.onmicrosoft.com::3adf77ed-16fb-44fa-9b46-446a394c693f" providerId="AD" clId="Web-{7D39DDB5-DD03-D687-C857-F8C420EDA32D}" dt="2020-04-02T11:53:29.505" v="5"/>
        <pc:sldMkLst>
          <pc:docMk/>
          <pc:sldMk cId="1083965131" sldId="261"/>
        </pc:sldMkLst>
        <pc:spChg chg="mod">
          <ac:chgData name="Justyna  Kulma Mazurek" userId="S::justynakulmamazurek@spdebewielkie.onmicrosoft.com::3adf77ed-16fb-44fa-9b46-446a394c693f" providerId="AD" clId="Web-{7D39DDB5-DD03-D687-C857-F8C420EDA32D}" dt="2020-04-02T11:53:29.505" v="5"/>
          <ac:spMkLst>
            <pc:docMk/>
            <pc:sldMk cId="1083965131" sldId="261"/>
            <ac:spMk id="2" creationId="{804D88FF-F671-4DEB-B3F6-2E2C35568260}"/>
          </ac:spMkLst>
        </pc:spChg>
        <pc:spChg chg="mod">
          <ac:chgData name="Justyna  Kulma Mazurek" userId="S::justynakulmamazurek@spdebewielkie.onmicrosoft.com::3adf77ed-16fb-44fa-9b46-446a394c693f" providerId="AD" clId="Web-{7D39DDB5-DD03-D687-C857-F8C420EDA32D}" dt="2020-04-02T11:53:29.505" v="5"/>
          <ac:spMkLst>
            <pc:docMk/>
            <pc:sldMk cId="1083965131" sldId="261"/>
            <ac:spMk id="3" creationId="{03E9FDCD-34AF-47BD-A352-092F1141FC51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29.505" v="5"/>
          <ac:spMkLst>
            <pc:docMk/>
            <pc:sldMk cId="1083965131" sldId="261"/>
            <ac:spMk id="8" creationId="{B4CE5841-C184-4A70-A609-5FE4A50783C7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29.505" v="5"/>
          <ac:spMkLst>
            <pc:docMk/>
            <pc:sldMk cId="1083965131" sldId="261"/>
            <ac:spMk id="10" creationId="{CD1AAA2C-FBBE-42AA-B869-31D524B7653F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29.505" v="5"/>
          <ac:spMkLst>
            <pc:docMk/>
            <pc:sldMk cId="1083965131" sldId="261"/>
            <ac:spMk id="12" creationId="{5F937BBF-9326-4230-AB1B-F1795E350559}"/>
          </ac:spMkLst>
        </pc:spChg>
      </pc:sldChg>
      <pc:sldChg chg="addSp modSp mod setBg">
        <pc:chgData name="Justyna  Kulma Mazurek" userId="S::justynakulmamazurek@spdebewielkie.onmicrosoft.com::3adf77ed-16fb-44fa-9b46-446a394c693f" providerId="AD" clId="Web-{7D39DDB5-DD03-D687-C857-F8C420EDA32D}" dt="2020-04-02T11:53:36.411" v="6"/>
        <pc:sldMkLst>
          <pc:docMk/>
          <pc:sldMk cId="3644674072" sldId="262"/>
        </pc:sldMkLst>
        <pc:spChg chg="mod">
          <ac:chgData name="Justyna  Kulma Mazurek" userId="S::justynakulmamazurek@spdebewielkie.onmicrosoft.com::3adf77ed-16fb-44fa-9b46-446a394c693f" providerId="AD" clId="Web-{7D39DDB5-DD03-D687-C857-F8C420EDA32D}" dt="2020-04-02T11:53:36.411" v="6"/>
          <ac:spMkLst>
            <pc:docMk/>
            <pc:sldMk cId="3644674072" sldId="262"/>
            <ac:spMk id="2" creationId="{8D4E504D-CC13-4924-BD43-84BEE6ACB6DB}"/>
          </ac:spMkLst>
        </pc:spChg>
        <pc:spChg chg="mod">
          <ac:chgData name="Justyna  Kulma Mazurek" userId="S::justynakulmamazurek@spdebewielkie.onmicrosoft.com::3adf77ed-16fb-44fa-9b46-446a394c693f" providerId="AD" clId="Web-{7D39DDB5-DD03-D687-C857-F8C420EDA32D}" dt="2020-04-02T11:53:36.411" v="6"/>
          <ac:spMkLst>
            <pc:docMk/>
            <pc:sldMk cId="3644674072" sldId="262"/>
            <ac:spMk id="3" creationId="{1EEA3726-01C2-43BC-8304-7CE723269A4A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36.411" v="6"/>
          <ac:spMkLst>
            <pc:docMk/>
            <pc:sldMk cId="3644674072" sldId="262"/>
            <ac:spMk id="8" creationId="{B4CE5841-C184-4A70-A609-5FE4A50783C7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36.411" v="6"/>
          <ac:spMkLst>
            <pc:docMk/>
            <pc:sldMk cId="3644674072" sldId="262"/>
            <ac:spMk id="10" creationId="{CD1AAA2C-FBBE-42AA-B869-31D524B7653F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3:36.411" v="6"/>
          <ac:spMkLst>
            <pc:docMk/>
            <pc:sldMk cId="3644674072" sldId="262"/>
            <ac:spMk id="12" creationId="{5F937BBF-9326-4230-AB1B-F1795E350559}"/>
          </ac:spMkLst>
        </pc:spChg>
      </pc:sldChg>
      <pc:sldChg chg="addSp modSp new mod setBg">
        <pc:chgData name="Justyna  Kulma Mazurek" userId="S::justynakulmamazurek@spdebewielkie.onmicrosoft.com::3adf77ed-16fb-44fa-9b46-446a394c693f" providerId="AD" clId="Web-{7D39DDB5-DD03-D687-C857-F8C420EDA32D}" dt="2020-04-02T11:59:32.642" v="853"/>
        <pc:sldMkLst>
          <pc:docMk/>
          <pc:sldMk cId="1309686987" sldId="263"/>
        </pc:sldMkLst>
        <pc:spChg chg="mod">
          <ac:chgData name="Justyna  Kulma Mazurek" userId="S::justynakulmamazurek@spdebewielkie.onmicrosoft.com::3adf77ed-16fb-44fa-9b46-446a394c693f" providerId="AD" clId="Web-{7D39DDB5-DD03-D687-C857-F8C420EDA32D}" dt="2020-04-02T11:59:32.642" v="853"/>
          <ac:spMkLst>
            <pc:docMk/>
            <pc:sldMk cId="1309686987" sldId="263"/>
            <ac:spMk id="2" creationId="{0A65A4B8-D784-4712-882F-13B7C031A51F}"/>
          </ac:spMkLst>
        </pc:spChg>
        <pc:spChg chg="mod">
          <ac:chgData name="Justyna  Kulma Mazurek" userId="S::justynakulmamazurek@spdebewielkie.onmicrosoft.com::3adf77ed-16fb-44fa-9b46-446a394c693f" providerId="AD" clId="Web-{7D39DDB5-DD03-D687-C857-F8C420EDA32D}" dt="2020-04-02T11:59:32.642" v="853"/>
          <ac:spMkLst>
            <pc:docMk/>
            <pc:sldMk cId="1309686987" sldId="263"/>
            <ac:spMk id="3" creationId="{91A806E5-81BF-4AAF-BE9E-AFA2BDDB428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9:32.642" v="853"/>
          <ac:spMkLst>
            <pc:docMk/>
            <pc:sldMk cId="1309686987" sldId="263"/>
            <ac:spMk id="8" creationId="{CBB2B1F0-0DD6-4744-9A46-7A344FB48E4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9:32.642" v="853"/>
          <ac:spMkLst>
            <pc:docMk/>
            <pc:sldMk cId="1309686987" sldId="263"/>
            <ac:spMk id="10" creationId="{7A0B5DEA-ADF6-4BA5-9307-147F0A4685A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9:32.642" v="853"/>
          <ac:spMkLst>
            <pc:docMk/>
            <pc:sldMk cId="1309686987" sldId="263"/>
            <ac:spMk id="12" creationId="{9DECDBF4-02B6-4BB4-B65B-B8107AD6A9E8}"/>
          </ac:spMkLst>
        </pc:spChg>
      </pc:sldChg>
      <pc:sldChg chg="addSp modSp new mod setBg">
        <pc:chgData name="Justyna  Kulma Mazurek" userId="S::justynakulmamazurek@spdebewielkie.onmicrosoft.com::3adf77ed-16fb-44fa-9b46-446a394c693f" providerId="AD" clId="Web-{7D39DDB5-DD03-D687-C857-F8C420EDA32D}" dt="2020-04-02T11:59:47.189" v="854"/>
        <pc:sldMkLst>
          <pc:docMk/>
          <pc:sldMk cId="1124187361" sldId="264"/>
        </pc:sldMkLst>
        <pc:spChg chg="mod">
          <ac:chgData name="Justyna  Kulma Mazurek" userId="S::justynakulmamazurek@spdebewielkie.onmicrosoft.com::3adf77ed-16fb-44fa-9b46-446a394c693f" providerId="AD" clId="Web-{7D39DDB5-DD03-D687-C857-F8C420EDA32D}" dt="2020-04-02T11:59:47.189" v="854"/>
          <ac:spMkLst>
            <pc:docMk/>
            <pc:sldMk cId="1124187361" sldId="264"/>
            <ac:spMk id="2" creationId="{E16F7C44-D68F-4BF5-B803-9C666646E475}"/>
          </ac:spMkLst>
        </pc:spChg>
        <pc:spChg chg="mod">
          <ac:chgData name="Justyna  Kulma Mazurek" userId="S::justynakulmamazurek@spdebewielkie.onmicrosoft.com::3adf77ed-16fb-44fa-9b46-446a394c693f" providerId="AD" clId="Web-{7D39DDB5-DD03-D687-C857-F8C420EDA32D}" dt="2020-04-02T11:59:47.189" v="854"/>
          <ac:spMkLst>
            <pc:docMk/>
            <pc:sldMk cId="1124187361" sldId="264"/>
            <ac:spMk id="3" creationId="{CEFEFA37-5FBC-4FFF-AB17-6856315768FB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9:47.189" v="854"/>
          <ac:spMkLst>
            <pc:docMk/>
            <pc:sldMk cId="1124187361" sldId="264"/>
            <ac:spMk id="8" creationId="{CBB2B1F0-0DD6-4744-9A46-7A344FB48E4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9:47.189" v="854"/>
          <ac:spMkLst>
            <pc:docMk/>
            <pc:sldMk cId="1124187361" sldId="264"/>
            <ac:spMk id="10" creationId="{7A0B5DEA-ADF6-4BA5-9307-147F0A4685A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1:59:47.189" v="854"/>
          <ac:spMkLst>
            <pc:docMk/>
            <pc:sldMk cId="1124187361" sldId="264"/>
            <ac:spMk id="12" creationId="{9DECDBF4-02B6-4BB4-B65B-B8107AD6A9E8}"/>
          </ac:spMkLst>
        </pc:spChg>
      </pc:sldChg>
      <pc:sldChg chg="addSp modSp new mod setBg">
        <pc:chgData name="Justyna  Kulma Mazurek" userId="S::justynakulmamazurek@spdebewielkie.onmicrosoft.com::3adf77ed-16fb-44fa-9b46-446a394c693f" providerId="AD" clId="Web-{7D39DDB5-DD03-D687-C857-F8C420EDA32D}" dt="2020-04-02T12:02:23.952" v="1257"/>
        <pc:sldMkLst>
          <pc:docMk/>
          <pc:sldMk cId="2522004794" sldId="265"/>
        </pc:sldMkLst>
        <pc:spChg chg="mod">
          <ac:chgData name="Justyna  Kulma Mazurek" userId="S::justynakulmamazurek@spdebewielkie.onmicrosoft.com::3adf77ed-16fb-44fa-9b46-446a394c693f" providerId="AD" clId="Web-{7D39DDB5-DD03-D687-C857-F8C420EDA32D}" dt="2020-04-02T12:02:23.952" v="1257"/>
          <ac:spMkLst>
            <pc:docMk/>
            <pc:sldMk cId="2522004794" sldId="265"/>
            <ac:spMk id="2" creationId="{FD79CF85-236B-4229-B0A7-A5EA845D1A3F}"/>
          </ac:spMkLst>
        </pc:spChg>
        <pc:spChg chg="mod">
          <ac:chgData name="Justyna  Kulma Mazurek" userId="S::justynakulmamazurek@spdebewielkie.onmicrosoft.com::3adf77ed-16fb-44fa-9b46-446a394c693f" providerId="AD" clId="Web-{7D39DDB5-DD03-D687-C857-F8C420EDA32D}" dt="2020-04-02T12:02:23.952" v="1257"/>
          <ac:spMkLst>
            <pc:docMk/>
            <pc:sldMk cId="2522004794" sldId="265"/>
            <ac:spMk id="3" creationId="{B4DF81FD-33BA-4217-AFA4-2E02E51B5F05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2:02:23.952" v="1257"/>
          <ac:spMkLst>
            <pc:docMk/>
            <pc:sldMk cId="2522004794" sldId="265"/>
            <ac:spMk id="8" creationId="{CBB2B1F0-0DD6-4744-9A46-7A344FB48E4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2:02:23.952" v="1257"/>
          <ac:spMkLst>
            <pc:docMk/>
            <pc:sldMk cId="2522004794" sldId="265"/>
            <ac:spMk id="10" creationId="{7A0B5DEA-ADF6-4BA5-9307-147F0A4685A0}"/>
          </ac:spMkLst>
        </pc:spChg>
        <pc:spChg chg="add">
          <ac:chgData name="Justyna  Kulma Mazurek" userId="S::justynakulmamazurek@spdebewielkie.onmicrosoft.com::3adf77ed-16fb-44fa-9b46-446a394c693f" providerId="AD" clId="Web-{7D39DDB5-DD03-D687-C857-F8C420EDA32D}" dt="2020-04-02T12:02:23.952" v="1257"/>
          <ac:spMkLst>
            <pc:docMk/>
            <pc:sldMk cId="2522004794" sldId="265"/>
            <ac:spMk id="12" creationId="{9DECDBF4-02B6-4BB4-B65B-B8107AD6A9E8}"/>
          </ac:spMkLst>
        </pc:spChg>
      </pc:sldChg>
    </pc:docChg>
  </pc:docChgLst>
  <pc:docChgLst>
    <pc:chgData name="Justyna  Kulma Mazurek" userId="S::justynakulmamazurek@spdebewielkie.onmicrosoft.com::3adf77ed-16fb-44fa-9b46-446a394c693f" providerId="AD" clId="Web-{D109AF8E-351E-42B3-C932-AA7BF146507C}"/>
    <pc:docChg chg="addSld modSld addMainMaster delMainMaster">
      <pc:chgData name="Justyna  Kulma Mazurek" userId="S::justynakulmamazurek@spdebewielkie.onmicrosoft.com::3adf77ed-16fb-44fa-9b46-446a394c693f" providerId="AD" clId="Web-{D109AF8E-351E-42B3-C932-AA7BF146507C}" dt="2020-04-02T11:50:08.201" v="2177" actId="20577"/>
      <pc:docMkLst>
        <pc:docMk/>
      </pc:docMkLst>
      <pc:sldChg chg="addSp modSp mod setBg modClrScheme setClrOvrMap chgLayout">
        <pc:chgData name="Justyna  Kulma Mazurek" userId="S::justynakulmamazurek@spdebewielkie.onmicrosoft.com::3adf77ed-16fb-44fa-9b46-446a394c693f" providerId="AD" clId="Web-{D109AF8E-351E-42B3-C932-AA7BF146507C}" dt="2020-04-02T11:08:23.674" v="99"/>
        <pc:sldMkLst>
          <pc:docMk/>
          <pc:sldMk cId="650317164" sldId="256"/>
        </pc:sldMkLst>
        <pc:spChg chg="mod">
          <ac:chgData name="Justyna  Kulma Mazurek" userId="S::justynakulmamazurek@spdebewielkie.onmicrosoft.com::3adf77ed-16fb-44fa-9b46-446a394c693f" providerId="AD" clId="Web-{D109AF8E-351E-42B3-C932-AA7BF146507C}" dt="2020-04-02T11:08:23.674" v="99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Justyna  Kulma Mazurek" userId="S::justynakulmamazurek@spdebewielkie.onmicrosoft.com::3adf77ed-16fb-44fa-9b46-446a394c693f" providerId="AD" clId="Web-{D109AF8E-351E-42B3-C932-AA7BF146507C}" dt="2020-04-02T11:08:23.674" v="99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08:23.674" v="99"/>
          <ac:spMkLst>
            <pc:docMk/>
            <pc:sldMk cId="650317164" sldId="256"/>
            <ac:spMk id="9" creationId="{5A59F003-E00A-43F9-91DC-CC54E3B87466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08:23.674" v="99"/>
          <ac:spMkLst>
            <pc:docMk/>
            <pc:sldMk cId="650317164" sldId="256"/>
            <ac:spMk id="11" creationId="{D74A4382-E3AD-430A-9A1F-DFA3E0E77A7D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08:23.674" v="99"/>
          <ac:spMkLst>
            <pc:docMk/>
            <pc:sldMk cId="650317164" sldId="256"/>
            <ac:spMk id="13" creationId="{79F40191-0F44-4FD1-82CC-ACB507C14BE6}"/>
          </ac:spMkLst>
        </pc:spChg>
        <pc:picChg chg="add">
          <ac:chgData name="Justyna  Kulma Mazurek" userId="S::justynakulmamazurek@spdebewielkie.onmicrosoft.com::3adf77ed-16fb-44fa-9b46-446a394c693f" providerId="AD" clId="Web-{D109AF8E-351E-42B3-C932-AA7BF146507C}" dt="2020-04-02T11:08:23.674" v="99"/>
          <ac:picMkLst>
            <pc:docMk/>
            <pc:sldMk cId="650317164" sldId="256"/>
            <ac:picMk id="4" creationId="{97B700FE-1BCC-4951-A3FE-38467AA07D5A}"/>
          </ac:picMkLst>
        </pc:picChg>
      </pc:sldChg>
      <pc:sldChg chg="addSp delSp modSp new mod setBg">
        <pc:chgData name="Justyna  Kulma Mazurek" userId="S::justynakulmamazurek@spdebewielkie.onmicrosoft.com::3adf77ed-16fb-44fa-9b46-446a394c693f" providerId="AD" clId="Web-{D109AF8E-351E-42B3-C932-AA7BF146507C}" dt="2020-04-02T11:15:26.253" v="833"/>
        <pc:sldMkLst>
          <pc:docMk/>
          <pc:sldMk cId="1671847697" sldId="257"/>
        </pc:sldMkLst>
        <pc:spChg chg="mod">
          <ac:chgData name="Justyna  Kulma Mazurek" userId="S::justynakulmamazurek@spdebewielkie.onmicrosoft.com::3adf77ed-16fb-44fa-9b46-446a394c693f" providerId="AD" clId="Web-{D109AF8E-351E-42B3-C932-AA7BF146507C}" dt="2020-04-02T11:15:26.253" v="833"/>
          <ac:spMkLst>
            <pc:docMk/>
            <pc:sldMk cId="1671847697" sldId="257"/>
            <ac:spMk id="2" creationId="{D7690181-133D-4665-AD39-FCB6C0CFE4CF}"/>
          </ac:spMkLst>
        </pc:spChg>
        <pc:spChg chg="del mod">
          <ac:chgData name="Justyna  Kulma Mazurek" userId="S::justynakulmamazurek@spdebewielkie.onmicrosoft.com::3adf77ed-16fb-44fa-9b46-446a394c693f" providerId="AD" clId="Web-{D109AF8E-351E-42B3-C932-AA7BF146507C}" dt="2020-04-02T11:15:26.253" v="833"/>
          <ac:spMkLst>
            <pc:docMk/>
            <pc:sldMk cId="1671847697" sldId="257"/>
            <ac:spMk id="3" creationId="{9D485B6A-8CB0-4FBE-A321-A095AF4580D4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15:26.253" v="833"/>
          <ac:spMkLst>
            <pc:docMk/>
            <pc:sldMk cId="1671847697" sldId="257"/>
            <ac:spMk id="10" creationId="{81E1224E-6618-482E-BE87-321A7FC1CDE8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15:26.253" v="833"/>
          <ac:spMkLst>
            <pc:docMk/>
            <pc:sldMk cId="1671847697" sldId="257"/>
            <ac:spMk id="12" creationId="{066346BE-FDB4-4772-A696-0719490ABD64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15:26.253" v="833"/>
          <ac:spMkLst>
            <pc:docMk/>
            <pc:sldMk cId="1671847697" sldId="257"/>
            <ac:spMk id="14" creationId="{FB92FFCE-0C90-454E-AA25-D4EE9A6C39C5}"/>
          </ac:spMkLst>
        </pc:spChg>
        <pc:graphicFrameChg chg="add">
          <ac:chgData name="Justyna  Kulma Mazurek" userId="S::justynakulmamazurek@spdebewielkie.onmicrosoft.com::3adf77ed-16fb-44fa-9b46-446a394c693f" providerId="AD" clId="Web-{D109AF8E-351E-42B3-C932-AA7BF146507C}" dt="2020-04-02T11:15:26.253" v="833"/>
          <ac:graphicFrameMkLst>
            <pc:docMk/>
            <pc:sldMk cId="1671847697" sldId="257"/>
            <ac:graphicFrameMk id="5" creationId="{B6BA6F97-0E21-42C3-BA80-04585B73DB69}"/>
          </ac:graphicFrameMkLst>
        </pc:graphicFrameChg>
      </pc:sldChg>
      <pc:sldChg chg="addSp delSp modSp new mod setBg">
        <pc:chgData name="Justyna  Kulma Mazurek" userId="S::justynakulmamazurek@spdebewielkie.onmicrosoft.com::3adf77ed-16fb-44fa-9b46-446a394c693f" providerId="AD" clId="Web-{D109AF8E-351E-42B3-C932-AA7BF146507C}" dt="2020-04-02T11:15:40.721" v="834"/>
        <pc:sldMkLst>
          <pc:docMk/>
          <pc:sldMk cId="2293271637" sldId="258"/>
        </pc:sldMkLst>
        <pc:spChg chg="mod">
          <ac:chgData name="Justyna  Kulma Mazurek" userId="S::justynakulmamazurek@spdebewielkie.onmicrosoft.com::3adf77ed-16fb-44fa-9b46-446a394c693f" providerId="AD" clId="Web-{D109AF8E-351E-42B3-C932-AA7BF146507C}" dt="2020-04-02T11:15:07.221" v="832"/>
          <ac:spMkLst>
            <pc:docMk/>
            <pc:sldMk cId="2293271637" sldId="258"/>
            <ac:spMk id="2" creationId="{BDCCC64E-1606-4E3C-A8C2-B69193795B1B}"/>
          </ac:spMkLst>
        </pc:spChg>
        <pc:spChg chg="del mod">
          <ac:chgData name="Justyna  Kulma Mazurek" userId="S::justynakulmamazurek@spdebewielkie.onmicrosoft.com::3adf77ed-16fb-44fa-9b46-446a394c693f" providerId="AD" clId="Web-{D109AF8E-351E-42B3-C932-AA7BF146507C}" dt="2020-04-02T11:15:07.221" v="832"/>
          <ac:spMkLst>
            <pc:docMk/>
            <pc:sldMk cId="2293271637" sldId="258"/>
            <ac:spMk id="3" creationId="{70E244B2-FD5E-495C-91BA-E45AA6BE09D9}"/>
          </ac:spMkLst>
        </pc:spChg>
        <pc:spChg chg="add del">
          <ac:chgData name="Justyna  Kulma Mazurek" userId="S::justynakulmamazurek@spdebewielkie.onmicrosoft.com::3adf77ed-16fb-44fa-9b46-446a394c693f" providerId="AD" clId="Web-{D109AF8E-351E-42B3-C932-AA7BF146507C}" dt="2020-04-02T11:15:40.721" v="834"/>
          <ac:spMkLst>
            <pc:docMk/>
            <pc:sldMk cId="2293271637" sldId="258"/>
            <ac:spMk id="10" creationId="{BC68A55F-7B32-44D8-AEE5-1AF40532656C}"/>
          </ac:spMkLst>
        </pc:spChg>
        <pc:spChg chg="add del">
          <ac:chgData name="Justyna  Kulma Mazurek" userId="S::justynakulmamazurek@spdebewielkie.onmicrosoft.com::3adf77ed-16fb-44fa-9b46-446a394c693f" providerId="AD" clId="Web-{D109AF8E-351E-42B3-C932-AA7BF146507C}" dt="2020-04-02T11:15:40.721" v="834"/>
          <ac:spMkLst>
            <pc:docMk/>
            <pc:sldMk cId="2293271637" sldId="258"/>
            <ac:spMk id="12" creationId="{CD1AAA2C-FBBE-42AA-B869-31D524B7653F}"/>
          </ac:spMkLst>
        </pc:spChg>
        <pc:spChg chg="add del">
          <ac:chgData name="Justyna  Kulma Mazurek" userId="S::justynakulmamazurek@spdebewielkie.onmicrosoft.com::3adf77ed-16fb-44fa-9b46-446a394c693f" providerId="AD" clId="Web-{D109AF8E-351E-42B3-C932-AA7BF146507C}" dt="2020-04-02T11:15:40.721" v="834"/>
          <ac:spMkLst>
            <pc:docMk/>
            <pc:sldMk cId="2293271637" sldId="258"/>
            <ac:spMk id="14" creationId="{5F937BBF-9326-4230-AB1B-F1795E350559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15:40.721" v="834"/>
          <ac:spMkLst>
            <pc:docMk/>
            <pc:sldMk cId="2293271637" sldId="258"/>
            <ac:spMk id="19" creationId="{BC68A55F-7B32-44D8-AEE5-1AF40532656C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15:40.721" v="834"/>
          <ac:spMkLst>
            <pc:docMk/>
            <pc:sldMk cId="2293271637" sldId="258"/>
            <ac:spMk id="21" creationId="{CD1AAA2C-FBBE-42AA-B869-31D524B7653F}"/>
          </ac:spMkLst>
        </pc:spChg>
        <pc:spChg chg="add">
          <ac:chgData name="Justyna  Kulma Mazurek" userId="S::justynakulmamazurek@spdebewielkie.onmicrosoft.com::3adf77ed-16fb-44fa-9b46-446a394c693f" providerId="AD" clId="Web-{D109AF8E-351E-42B3-C932-AA7BF146507C}" dt="2020-04-02T11:15:40.721" v="834"/>
          <ac:spMkLst>
            <pc:docMk/>
            <pc:sldMk cId="2293271637" sldId="258"/>
            <ac:spMk id="23" creationId="{5F937BBF-9326-4230-AB1B-F1795E350559}"/>
          </ac:spMkLst>
        </pc:spChg>
        <pc:graphicFrameChg chg="add mod modGraphic">
          <ac:chgData name="Justyna  Kulma Mazurek" userId="S::justynakulmamazurek@spdebewielkie.onmicrosoft.com::3adf77ed-16fb-44fa-9b46-446a394c693f" providerId="AD" clId="Web-{D109AF8E-351E-42B3-C932-AA7BF146507C}" dt="2020-04-02T11:15:40.721" v="834"/>
          <ac:graphicFrameMkLst>
            <pc:docMk/>
            <pc:sldMk cId="2293271637" sldId="258"/>
            <ac:graphicFrameMk id="5" creationId="{B136975F-287B-485C-A19E-BA09C5AF34F6}"/>
          </ac:graphicFrameMkLst>
        </pc:graphicFrameChg>
      </pc:sldChg>
      <pc:sldChg chg="modSp new">
        <pc:chgData name="Justyna  Kulma Mazurek" userId="S::justynakulmamazurek@spdebewielkie.onmicrosoft.com::3adf77ed-16fb-44fa-9b46-446a394c693f" providerId="AD" clId="Web-{D109AF8E-351E-42B3-C932-AA7BF146507C}" dt="2020-04-02T11:17:33.221" v="1076" actId="20577"/>
        <pc:sldMkLst>
          <pc:docMk/>
          <pc:sldMk cId="805262334" sldId="259"/>
        </pc:sldMkLst>
        <pc:spChg chg="mod">
          <ac:chgData name="Justyna  Kulma Mazurek" userId="S::justynakulmamazurek@spdebewielkie.onmicrosoft.com::3adf77ed-16fb-44fa-9b46-446a394c693f" providerId="AD" clId="Web-{D109AF8E-351E-42B3-C932-AA7BF146507C}" dt="2020-04-02T11:16:05.268" v="865" actId="20577"/>
          <ac:spMkLst>
            <pc:docMk/>
            <pc:sldMk cId="805262334" sldId="259"/>
            <ac:spMk id="2" creationId="{DFF61EA5-16A5-430D-9F90-57AEE882AAE0}"/>
          </ac:spMkLst>
        </pc:spChg>
        <pc:spChg chg="mod">
          <ac:chgData name="Justyna  Kulma Mazurek" userId="S::justynakulmamazurek@spdebewielkie.onmicrosoft.com::3adf77ed-16fb-44fa-9b46-446a394c693f" providerId="AD" clId="Web-{D109AF8E-351E-42B3-C932-AA7BF146507C}" dt="2020-04-02T11:17:33.221" v="1076" actId="20577"/>
          <ac:spMkLst>
            <pc:docMk/>
            <pc:sldMk cId="805262334" sldId="259"/>
            <ac:spMk id="3" creationId="{62B23438-0C76-4829-B117-6D9E3A8D5F80}"/>
          </ac:spMkLst>
        </pc:spChg>
      </pc:sldChg>
      <pc:sldChg chg="modSp new">
        <pc:chgData name="Justyna  Kulma Mazurek" userId="S::justynakulmamazurek@spdebewielkie.onmicrosoft.com::3adf77ed-16fb-44fa-9b46-446a394c693f" providerId="AD" clId="Web-{D109AF8E-351E-42B3-C932-AA7BF146507C}" dt="2020-04-02T11:20:11.722" v="1577" actId="20577"/>
        <pc:sldMkLst>
          <pc:docMk/>
          <pc:sldMk cId="876154839" sldId="260"/>
        </pc:sldMkLst>
        <pc:spChg chg="mod">
          <ac:chgData name="Justyna  Kulma Mazurek" userId="S::justynakulmamazurek@spdebewielkie.onmicrosoft.com::3adf77ed-16fb-44fa-9b46-446a394c693f" providerId="AD" clId="Web-{D109AF8E-351E-42B3-C932-AA7BF146507C}" dt="2020-04-02T11:17:48.846" v="1101" actId="20577"/>
          <ac:spMkLst>
            <pc:docMk/>
            <pc:sldMk cId="876154839" sldId="260"/>
            <ac:spMk id="2" creationId="{C64ED803-21A2-482C-ABC7-E8EECC12F0A2}"/>
          </ac:spMkLst>
        </pc:spChg>
        <pc:spChg chg="mod">
          <ac:chgData name="Justyna  Kulma Mazurek" userId="S::justynakulmamazurek@spdebewielkie.onmicrosoft.com::3adf77ed-16fb-44fa-9b46-446a394c693f" providerId="AD" clId="Web-{D109AF8E-351E-42B3-C932-AA7BF146507C}" dt="2020-04-02T11:20:11.722" v="1577" actId="20577"/>
          <ac:spMkLst>
            <pc:docMk/>
            <pc:sldMk cId="876154839" sldId="260"/>
            <ac:spMk id="3" creationId="{52157078-4160-4833-A3CE-05DCD3B64054}"/>
          </ac:spMkLst>
        </pc:spChg>
      </pc:sldChg>
      <pc:sldChg chg="modSp new">
        <pc:chgData name="Justyna  Kulma Mazurek" userId="S::justynakulmamazurek@spdebewielkie.onmicrosoft.com::3adf77ed-16fb-44fa-9b46-446a394c693f" providerId="AD" clId="Web-{D109AF8E-351E-42B3-C932-AA7BF146507C}" dt="2020-04-02T11:48:16.468" v="1889" actId="20577"/>
        <pc:sldMkLst>
          <pc:docMk/>
          <pc:sldMk cId="1083965131" sldId="261"/>
        </pc:sldMkLst>
        <pc:spChg chg="mod">
          <ac:chgData name="Justyna  Kulma Mazurek" userId="S::justynakulmamazurek@spdebewielkie.onmicrosoft.com::3adf77ed-16fb-44fa-9b46-446a394c693f" providerId="AD" clId="Web-{D109AF8E-351E-42B3-C932-AA7BF146507C}" dt="2020-04-02T11:46:31.844" v="1580" actId="20577"/>
          <ac:spMkLst>
            <pc:docMk/>
            <pc:sldMk cId="1083965131" sldId="261"/>
            <ac:spMk id="2" creationId="{804D88FF-F671-4DEB-B3F6-2E2C35568260}"/>
          </ac:spMkLst>
        </pc:spChg>
        <pc:spChg chg="mod">
          <ac:chgData name="Justyna  Kulma Mazurek" userId="S::justynakulmamazurek@spdebewielkie.onmicrosoft.com::3adf77ed-16fb-44fa-9b46-446a394c693f" providerId="AD" clId="Web-{D109AF8E-351E-42B3-C932-AA7BF146507C}" dt="2020-04-02T11:48:16.468" v="1889" actId="20577"/>
          <ac:spMkLst>
            <pc:docMk/>
            <pc:sldMk cId="1083965131" sldId="261"/>
            <ac:spMk id="3" creationId="{03E9FDCD-34AF-47BD-A352-092F1141FC51}"/>
          </ac:spMkLst>
        </pc:spChg>
      </pc:sldChg>
      <pc:sldChg chg="modSp new">
        <pc:chgData name="Justyna  Kulma Mazurek" userId="S::justynakulmamazurek@spdebewielkie.onmicrosoft.com::3adf77ed-16fb-44fa-9b46-446a394c693f" providerId="AD" clId="Web-{D109AF8E-351E-42B3-C932-AA7BF146507C}" dt="2020-04-02T11:50:06.076" v="2175" actId="20577"/>
        <pc:sldMkLst>
          <pc:docMk/>
          <pc:sldMk cId="3644674072" sldId="262"/>
        </pc:sldMkLst>
        <pc:spChg chg="mod">
          <ac:chgData name="Justyna  Kulma Mazurek" userId="S::justynakulmamazurek@spdebewielkie.onmicrosoft.com::3adf77ed-16fb-44fa-9b46-446a394c693f" providerId="AD" clId="Web-{D109AF8E-351E-42B3-C932-AA7BF146507C}" dt="2020-04-02T11:48:30.061" v="1893" actId="20577"/>
          <ac:spMkLst>
            <pc:docMk/>
            <pc:sldMk cId="3644674072" sldId="262"/>
            <ac:spMk id="2" creationId="{8D4E504D-CC13-4924-BD43-84BEE6ACB6DB}"/>
          </ac:spMkLst>
        </pc:spChg>
        <pc:spChg chg="mod">
          <ac:chgData name="Justyna  Kulma Mazurek" userId="S::justynakulmamazurek@spdebewielkie.onmicrosoft.com::3adf77ed-16fb-44fa-9b46-446a394c693f" providerId="AD" clId="Web-{D109AF8E-351E-42B3-C932-AA7BF146507C}" dt="2020-04-02T11:50:06.076" v="2175" actId="20577"/>
          <ac:spMkLst>
            <pc:docMk/>
            <pc:sldMk cId="3644674072" sldId="262"/>
            <ac:spMk id="3" creationId="{1EEA3726-01C2-43BC-8304-7CE723269A4A}"/>
          </ac:spMkLst>
        </pc:spChg>
      </pc:sldChg>
      <pc:sldMasterChg chg="del delSldLayout">
        <pc:chgData name="Justyna  Kulma Mazurek" userId="S::justynakulmamazurek@spdebewielkie.onmicrosoft.com::3adf77ed-16fb-44fa-9b46-446a394c693f" providerId="AD" clId="Web-{D109AF8E-351E-42B3-C932-AA7BF146507C}" dt="2020-04-02T11:08:23.674" v="99"/>
        <pc:sldMasterMkLst>
          <pc:docMk/>
          <pc:sldMasterMk cId="3926633689" sldId="2147483648"/>
        </pc:sldMasterMkLst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Justyna  Kulma Mazurek" userId="S::justynakulmamazurek@spdebewielkie.onmicrosoft.com::3adf77ed-16fb-44fa-9b46-446a394c693f" providerId="AD" clId="Web-{D109AF8E-351E-42B3-C932-AA7BF146507C}" dt="2020-04-02T11:08:23.674" v="99"/>
        <pc:sldMasterMkLst>
          <pc:docMk/>
          <pc:sldMasterMk cId="3379553669" sldId="2147483679"/>
        </pc:sldMasterMkLst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1524387629" sldId="2147483668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1556827472" sldId="2147483669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3448920867" sldId="2147483670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3609892825" sldId="2147483671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3599324079" sldId="2147483672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1986508309" sldId="2147483673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2258205822" sldId="2147483674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3262028904" sldId="2147483675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1471038580" sldId="2147483676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2057813456" sldId="2147483677"/>
          </pc:sldLayoutMkLst>
        </pc:sldLayoutChg>
        <pc:sldLayoutChg chg="add">
          <pc:chgData name="Justyna  Kulma Mazurek" userId="S::justynakulmamazurek@spdebewielkie.onmicrosoft.com::3adf77ed-16fb-44fa-9b46-446a394c693f" providerId="AD" clId="Web-{D109AF8E-351E-42B3-C932-AA7BF146507C}" dt="2020-04-02T11:08:23.674" v="99"/>
          <pc:sldLayoutMkLst>
            <pc:docMk/>
            <pc:sldMasterMk cId="3379553669" sldId="2147483679"/>
            <pc:sldLayoutMk cId="3326945729" sldId="2147483678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E7E4D-F822-4DB6-A11C-77D24E19C9E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15ED76-7E38-4988-9254-98230247E42F}">
      <dgm:prSet/>
      <dgm:spPr/>
      <dgm:t>
        <a:bodyPr/>
        <a:lstStyle/>
        <a:p>
          <a:r>
            <a:rPr lang="pl-PL"/>
            <a:t>Zeskakuje z wysokości 10 cm</a:t>
          </a:r>
          <a:endParaRPr lang="en-US"/>
        </a:p>
      </dgm:t>
    </dgm:pt>
    <dgm:pt modelId="{B4F8076D-E2EC-47C0-9CFD-B1A281704335}" type="parTrans" cxnId="{10EC3D92-5CDF-4FF8-9FA5-E7D205800346}">
      <dgm:prSet/>
      <dgm:spPr/>
      <dgm:t>
        <a:bodyPr/>
        <a:lstStyle/>
        <a:p>
          <a:endParaRPr lang="en-US"/>
        </a:p>
      </dgm:t>
    </dgm:pt>
    <dgm:pt modelId="{5041612D-80C8-406A-9BC8-4A81973711B6}" type="sibTrans" cxnId="{10EC3D92-5CDF-4FF8-9FA5-E7D205800346}">
      <dgm:prSet/>
      <dgm:spPr/>
      <dgm:t>
        <a:bodyPr/>
        <a:lstStyle/>
        <a:p>
          <a:endParaRPr lang="en-US"/>
        </a:p>
      </dgm:t>
    </dgm:pt>
    <dgm:pt modelId="{52A6AE05-6596-4F6B-AEC0-0F55D8E4925B}">
      <dgm:prSet/>
      <dgm:spPr/>
      <dgm:t>
        <a:bodyPr/>
        <a:lstStyle/>
        <a:p>
          <a:r>
            <a:rPr lang="pl-PL"/>
            <a:t>Przebiega 30 m w 10 sekund</a:t>
          </a:r>
          <a:endParaRPr lang="en-US"/>
        </a:p>
      </dgm:t>
    </dgm:pt>
    <dgm:pt modelId="{FFDC9675-69F9-450A-B126-19A7D6314229}" type="parTrans" cxnId="{11A45F56-9429-41A7-B000-8FB8B1930C78}">
      <dgm:prSet/>
      <dgm:spPr/>
      <dgm:t>
        <a:bodyPr/>
        <a:lstStyle/>
        <a:p>
          <a:endParaRPr lang="en-US"/>
        </a:p>
      </dgm:t>
    </dgm:pt>
    <dgm:pt modelId="{A3BF8D69-C325-458F-AEEA-13F4F807F238}" type="sibTrans" cxnId="{11A45F56-9429-41A7-B000-8FB8B1930C78}">
      <dgm:prSet/>
      <dgm:spPr/>
      <dgm:t>
        <a:bodyPr/>
        <a:lstStyle/>
        <a:p>
          <a:endParaRPr lang="en-US"/>
        </a:p>
      </dgm:t>
    </dgm:pt>
    <dgm:pt modelId="{098B353D-DE99-47B6-9439-C26B9DC9A3AE}">
      <dgm:prSet/>
      <dgm:spPr/>
      <dgm:t>
        <a:bodyPr/>
        <a:lstStyle/>
        <a:p>
          <a:r>
            <a:rPr lang="pl-PL"/>
            <a:t>Idzie po narysowanej linii prostej o długości 1 metr</a:t>
          </a:r>
          <a:endParaRPr lang="en-US"/>
        </a:p>
      </dgm:t>
    </dgm:pt>
    <dgm:pt modelId="{92D439B5-75E5-4597-8149-9A802D7E11A6}" type="parTrans" cxnId="{070E0197-1E5F-47F9-8165-B46131128924}">
      <dgm:prSet/>
      <dgm:spPr/>
      <dgm:t>
        <a:bodyPr/>
        <a:lstStyle/>
        <a:p>
          <a:endParaRPr lang="en-US"/>
        </a:p>
      </dgm:t>
    </dgm:pt>
    <dgm:pt modelId="{EAE886C0-F26A-4D0D-83AA-BF186C42F7D6}" type="sibTrans" cxnId="{070E0197-1E5F-47F9-8165-B46131128924}">
      <dgm:prSet/>
      <dgm:spPr/>
      <dgm:t>
        <a:bodyPr/>
        <a:lstStyle/>
        <a:p>
          <a:endParaRPr lang="en-US"/>
        </a:p>
      </dgm:t>
    </dgm:pt>
    <dgm:pt modelId="{0222E781-B37E-45B7-9965-EB1643084F00}">
      <dgm:prSet/>
      <dgm:spPr/>
      <dgm:t>
        <a:bodyPr/>
        <a:lstStyle/>
        <a:p>
          <a:r>
            <a:rPr lang="pl-PL"/>
            <a:t>Rzuca piłkę na odległość 4 metrów</a:t>
          </a:r>
          <a:endParaRPr lang="en-US"/>
        </a:p>
      </dgm:t>
    </dgm:pt>
    <dgm:pt modelId="{18885CAF-D074-4CE6-95F4-A71753647810}" type="parTrans" cxnId="{EA05049D-4B57-4A7E-A634-5E6E6A6A5B59}">
      <dgm:prSet/>
      <dgm:spPr/>
      <dgm:t>
        <a:bodyPr/>
        <a:lstStyle/>
        <a:p>
          <a:endParaRPr lang="en-US"/>
        </a:p>
      </dgm:t>
    </dgm:pt>
    <dgm:pt modelId="{7A27C4FB-7172-440F-9930-44C30EB502EC}" type="sibTrans" cxnId="{EA05049D-4B57-4A7E-A634-5E6E6A6A5B59}">
      <dgm:prSet/>
      <dgm:spPr/>
      <dgm:t>
        <a:bodyPr/>
        <a:lstStyle/>
        <a:p>
          <a:endParaRPr lang="en-US"/>
        </a:p>
      </dgm:t>
    </dgm:pt>
    <dgm:pt modelId="{79E0476F-D344-4AC3-A293-593D4DA5DBF5}">
      <dgm:prSet/>
      <dgm:spPr/>
      <dgm:t>
        <a:bodyPr/>
        <a:lstStyle/>
        <a:p>
          <a:r>
            <a:rPr lang="pl-PL"/>
            <a:t>Łapie piłkę z odległości około 1,5 metra</a:t>
          </a:r>
          <a:endParaRPr lang="en-US"/>
        </a:p>
      </dgm:t>
    </dgm:pt>
    <dgm:pt modelId="{E68703DC-A4F1-4A6B-8D41-9A8CB780BBE1}" type="parTrans" cxnId="{FFAE05BB-6484-4C5D-9A18-5A8B7E29EE76}">
      <dgm:prSet/>
      <dgm:spPr/>
      <dgm:t>
        <a:bodyPr/>
        <a:lstStyle/>
        <a:p>
          <a:endParaRPr lang="en-US"/>
        </a:p>
      </dgm:t>
    </dgm:pt>
    <dgm:pt modelId="{675D76D7-03D7-442A-9C78-E4D51C80FEFA}" type="sibTrans" cxnId="{FFAE05BB-6484-4C5D-9A18-5A8B7E29EE76}">
      <dgm:prSet/>
      <dgm:spPr/>
      <dgm:t>
        <a:bodyPr/>
        <a:lstStyle/>
        <a:p>
          <a:endParaRPr lang="en-US"/>
        </a:p>
      </dgm:t>
    </dgm:pt>
    <dgm:pt modelId="{04604C8D-BB60-48BA-B52B-475192BE3006}">
      <dgm:prSet/>
      <dgm:spPr/>
      <dgm:t>
        <a:bodyPr/>
        <a:lstStyle/>
        <a:p>
          <a:r>
            <a:rPr lang="pl-PL"/>
            <a:t>Stoi 10 sekund na 1 nodze</a:t>
          </a:r>
          <a:endParaRPr lang="en-US"/>
        </a:p>
      </dgm:t>
    </dgm:pt>
    <dgm:pt modelId="{DB095E69-5CA7-4824-B7C0-3F4DD3E9B1DA}" type="parTrans" cxnId="{0A8CD5D0-0804-4E4F-9125-0EB1DD1FC685}">
      <dgm:prSet/>
      <dgm:spPr/>
      <dgm:t>
        <a:bodyPr/>
        <a:lstStyle/>
        <a:p>
          <a:endParaRPr lang="en-US"/>
        </a:p>
      </dgm:t>
    </dgm:pt>
    <dgm:pt modelId="{7305D7BD-642C-4D7C-BCD6-19B47F6AD85C}" type="sibTrans" cxnId="{0A8CD5D0-0804-4E4F-9125-0EB1DD1FC685}">
      <dgm:prSet/>
      <dgm:spPr/>
      <dgm:t>
        <a:bodyPr/>
        <a:lstStyle/>
        <a:p>
          <a:endParaRPr lang="en-US"/>
        </a:p>
      </dgm:t>
    </dgm:pt>
    <dgm:pt modelId="{9D15A222-4C47-4D42-8969-F5BDED4734E9}">
      <dgm:prSet/>
      <dgm:spPr/>
      <dgm:t>
        <a:bodyPr/>
        <a:lstStyle/>
        <a:p>
          <a:r>
            <a:rPr lang="pl-PL"/>
            <a:t>Podskakuje obunóż 10 razy </a:t>
          </a:r>
          <a:endParaRPr lang="en-US"/>
        </a:p>
      </dgm:t>
    </dgm:pt>
    <dgm:pt modelId="{42E33F40-97C6-48AB-9892-1BB18C905BB8}" type="parTrans" cxnId="{DD45E03C-3661-4B17-9E86-F3431D02FE0F}">
      <dgm:prSet/>
      <dgm:spPr/>
      <dgm:t>
        <a:bodyPr/>
        <a:lstStyle/>
        <a:p>
          <a:endParaRPr lang="en-US"/>
        </a:p>
      </dgm:t>
    </dgm:pt>
    <dgm:pt modelId="{0A57888C-19DA-4D98-B479-061D402E5066}" type="sibTrans" cxnId="{DD45E03C-3661-4B17-9E86-F3431D02FE0F}">
      <dgm:prSet/>
      <dgm:spPr/>
      <dgm:t>
        <a:bodyPr/>
        <a:lstStyle/>
        <a:p>
          <a:endParaRPr lang="en-US"/>
        </a:p>
      </dgm:t>
    </dgm:pt>
    <dgm:pt modelId="{25690608-4D19-4AEC-8793-70639EC1ADBE}" type="pres">
      <dgm:prSet presAssocID="{C9BE7E4D-F822-4DB6-A11C-77D24E19C9E8}" presName="Name0" presStyleCnt="0">
        <dgm:presLayoutVars>
          <dgm:dir/>
          <dgm:resizeHandles val="exact"/>
        </dgm:presLayoutVars>
      </dgm:prSet>
      <dgm:spPr/>
    </dgm:pt>
    <dgm:pt modelId="{1C222EFF-BF54-494A-B22E-1A2627BE97F7}" type="pres">
      <dgm:prSet presAssocID="{BD15ED76-7E38-4988-9254-98230247E42F}" presName="node" presStyleLbl="node1" presStyleIdx="0" presStyleCnt="7">
        <dgm:presLayoutVars>
          <dgm:bulletEnabled val="1"/>
        </dgm:presLayoutVars>
      </dgm:prSet>
      <dgm:spPr/>
    </dgm:pt>
    <dgm:pt modelId="{FA68F755-751B-4267-B5F7-CC6BBE89AA65}" type="pres">
      <dgm:prSet presAssocID="{5041612D-80C8-406A-9BC8-4A81973711B6}" presName="sibTrans" presStyleLbl="sibTrans1D1" presStyleIdx="0" presStyleCnt="6"/>
      <dgm:spPr/>
    </dgm:pt>
    <dgm:pt modelId="{B872E43E-C48F-4D4F-A38C-F6D4574AB2FC}" type="pres">
      <dgm:prSet presAssocID="{5041612D-80C8-406A-9BC8-4A81973711B6}" presName="connectorText" presStyleLbl="sibTrans1D1" presStyleIdx="0" presStyleCnt="6"/>
      <dgm:spPr/>
    </dgm:pt>
    <dgm:pt modelId="{F4304975-50C1-406C-8185-7855D2B6CCE3}" type="pres">
      <dgm:prSet presAssocID="{52A6AE05-6596-4F6B-AEC0-0F55D8E4925B}" presName="node" presStyleLbl="node1" presStyleIdx="1" presStyleCnt="7">
        <dgm:presLayoutVars>
          <dgm:bulletEnabled val="1"/>
        </dgm:presLayoutVars>
      </dgm:prSet>
      <dgm:spPr/>
    </dgm:pt>
    <dgm:pt modelId="{163DDF50-111A-4279-91E6-70F3337066C6}" type="pres">
      <dgm:prSet presAssocID="{A3BF8D69-C325-458F-AEEA-13F4F807F238}" presName="sibTrans" presStyleLbl="sibTrans1D1" presStyleIdx="1" presStyleCnt="6"/>
      <dgm:spPr/>
    </dgm:pt>
    <dgm:pt modelId="{E7FD6C70-6419-416E-94F5-8CB5E461C764}" type="pres">
      <dgm:prSet presAssocID="{A3BF8D69-C325-458F-AEEA-13F4F807F238}" presName="connectorText" presStyleLbl="sibTrans1D1" presStyleIdx="1" presStyleCnt="6"/>
      <dgm:spPr/>
    </dgm:pt>
    <dgm:pt modelId="{42C48154-DB83-4A09-95BF-060CB2650426}" type="pres">
      <dgm:prSet presAssocID="{098B353D-DE99-47B6-9439-C26B9DC9A3AE}" presName="node" presStyleLbl="node1" presStyleIdx="2" presStyleCnt="7">
        <dgm:presLayoutVars>
          <dgm:bulletEnabled val="1"/>
        </dgm:presLayoutVars>
      </dgm:prSet>
      <dgm:spPr/>
    </dgm:pt>
    <dgm:pt modelId="{9101DC5C-73C2-4D12-9A33-67D609A22FF3}" type="pres">
      <dgm:prSet presAssocID="{EAE886C0-F26A-4D0D-83AA-BF186C42F7D6}" presName="sibTrans" presStyleLbl="sibTrans1D1" presStyleIdx="2" presStyleCnt="6"/>
      <dgm:spPr/>
    </dgm:pt>
    <dgm:pt modelId="{C8DB1ECE-225C-4B7D-8F94-48FED65CA0B9}" type="pres">
      <dgm:prSet presAssocID="{EAE886C0-F26A-4D0D-83AA-BF186C42F7D6}" presName="connectorText" presStyleLbl="sibTrans1D1" presStyleIdx="2" presStyleCnt="6"/>
      <dgm:spPr/>
    </dgm:pt>
    <dgm:pt modelId="{7CC63519-9701-46EB-82FF-B153A3D89466}" type="pres">
      <dgm:prSet presAssocID="{0222E781-B37E-45B7-9965-EB1643084F00}" presName="node" presStyleLbl="node1" presStyleIdx="3" presStyleCnt="7">
        <dgm:presLayoutVars>
          <dgm:bulletEnabled val="1"/>
        </dgm:presLayoutVars>
      </dgm:prSet>
      <dgm:spPr/>
    </dgm:pt>
    <dgm:pt modelId="{413D540D-C5AE-40FC-A905-BF359DA788B7}" type="pres">
      <dgm:prSet presAssocID="{7A27C4FB-7172-440F-9930-44C30EB502EC}" presName="sibTrans" presStyleLbl="sibTrans1D1" presStyleIdx="3" presStyleCnt="6"/>
      <dgm:spPr/>
    </dgm:pt>
    <dgm:pt modelId="{B7D15980-4FE6-4FBB-BE6D-07FCA5357B8C}" type="pres">
      <dgm:prSet presAssocID="{7A27C4FB-7172-440F-9930-44C30EB502EC}" presName="connectorText" presStyleLbl="sibTrans1D1" presStyleIdx="3" presStyleCnt="6"/>
      <dgm:spPr/>
    </dgm:pt>
    <dgm:pt modelId="{BD690364-B760-4322-8425-75D86F1FD446}" type="pres">
      <dgm:prSet presAssocID="{79E0476F-D344-4AC3-A293-593D4DA5DBF5}" presName="node" presStyleLbl="node1" presStyleIdx="4" presStyleCnt="7">
        <dgm:presLayoutVars>
          <dgm:bulletEnabled val="1"/>
        </dgm:presLayoutVars>
      </dgm:prSet>
      <dgm:spPr/>
    </dgm:pt>
    <dgm:pt modelId="{C3DD6E08-FE97-4C2C-BAF9-9E7377D6ED33}" type="pres">
      <dgm:prSet presAssocID="{675D76D7-03D7-442A-9C78-E4D51C80FEFA}" presName="sibTrans" presStyleLbl="sibTrans1D1" presStyleIdx="4" presStyleCnt="6"/>
      <dgm:spPr/>
    </dgm:pt>
    <dgm:pt modelId="{A58958A2-F69E-4124-92F8-37B688945C38}" type="pres">
      <dgm:prSet presAssocID="{675D76D7-03D7-442A-9C78-E4D51C80FEFA}" presName="connectorText" presStyleLbl="sibTrans1D1" presStyleIdx="4" presStyleCnt="6"/>
      <dgm:spPr/>
    </dgm:pt>
    <dgm:pt modelId="{79E6461D-2EFB-4138-B8AA-BCDD8220073F}" type="pres">
      <dgm:prSet presAssocID="{04604C8D-BB60-48BA-B52B-475192BE3006}" presName="node" presStyleLbl="node1" presStyleIdx="5" presStyleCnt="7">
        <dgm:presLayoutVars>
          <dgm:bulletEnabled val="1"/>
        </dgm:presLayoutVars>
      </dgm:prSet>
      <dgm:spPr/>
    </dgm:pt>
    <dgm:pt modelId="{3D3C5FA6-C80C-42BC-B781-1D545A0F8001}" type="pres">
      <dgm:prSet presAssocID="{7305D7BD-642C-4D7C-BCD6-19B47F6AD85C}" presName="sibTrans" presStyleLbl="sibTrans1D1" presStyleIdx="5" presStyleCnt="6"/>
      <dgm:spPr/>
    </dgm:pt>
    <dgm:pt modelId="{9800F307-0A98-4B24-8C57-8DAD2B44DF74}" type="pres">
      <dgm:prSet presAssocID="{7305D7BD-642C-4D7C-BCD6-19B47F6AD85C}" presName="connectorText" presStyleLbl="sibTrans1D1" presStyleIdx="5" presStyleCnt="6"/>
      <dgm:spPr/>
    </dgm:pt>
    <dgm:pt modelId="{7A1A0770-A409-434E-953F-27405B513E35}" type="pres">
      <dgm:prSet presAssocID="{9D15A222-4C47-4D42-8969-F5BDED4734E9}" presName="node" presStyleLbl="node1" presStyleIdx="6" presStyleCnt="7">
        <dgm:presLayoutVars>
          <dgm:bulletEnabled val="1"/>
        </dgm:presLayoutVars>
      </dgm:prSet>
      <dgm:spPr/>
    </dgm:pt>
  </dgm:ptLst>
  <dgm:cxnLst>
    <dgm:cxn modelId="{58223A16-B0D7-4229-ADBE-094C1E841FB5}" type="presOf" srcId="{EAE886C0-F26A-4D0D-83AA-BF186C42F7D6}" destId="{9101DC5C-73C2-4D12-9A33-67D609A22FF3}" srcOrd="0" destOrd="0" presId="urn:microsoft.com/office/officeart/2016/7/layout/RepeatingBendingProcessNew"/>
    <dgm:cxn modelId="{F974281A-31EB-4C37-9481-39CDD848C6AB}" type="presOf" srcId="{EAE886C0-F26A-4D0D-83AA-BF186C42F7D6}" destId="{C8DB1ECE-225C-4B7D-8F94-48FED65CA0B9}" srcOrd="1" destOrd="0" presId="urn:microsoft.com/office/officeart/2016/7/layout/RepeatingBendingProcessNew"/>
    <dgm:cxn modelId="{D04E1F26-B04D-4543-AC2C-84D8D0201C07}" type="presOf" srcId="{7305D7BD-642C-4D7C-BCD6-19B47F6AD85C}" destId="{3D3C5FA6-C80C-42BC-B781-1D545A0F8001}" srcOrd="0" destOrd="0" presId="urn:microsoft.com/office/officeart/2016/7/layout/RepeatingBendingProcessNew"/>
    <dgm:cxn modelId="{3231C529-5714-4290-889F-B39F5C8FF781}" type="presOf" srcId="{BD15ED76-7E38-4988-9254-98230247E42F}" destId="{1C222EFF-BF54-494A-B22E-1A2627BE97F7}" srcOrd="0" destOrd="0" presId="urn:microsoft.com/office/officeart/2016/7/layout/RepeatingBendingProcessNew"/>
    <dgm:cxn modelId="{5532E139-E377-4B16-BB02-B00ABA90841B}" type="presOf" srcId="{7A27C4FB-7172-440F-9930-44C30EB502EC}" destId="{B7D15980-4FE6-4FBB-BE6D-07FCA5357B8C}" srcOrd="1" destOrd="0" presId="urn:microsoft.com/office/officeart/2016/7/layout/RepeatingBendingProcessNew"/>
    <dgm:cxn modelId="{DD45E03C-3661-4B17-9E86-F3431D02FE0F}" srcId="{C9BE7E4D-F822-4DB6-A11C-77D24E19C9E8}" destId="{9D15A222-4C47-4D42-8969-F5BDED4734E9}" srcOrd="6" destOrd="0" parTransId="{42E33F40-97C6-48AB-9892-1BB18C905BB8}" sibTransId="{0A57888C-19DA-4D98-B479-061D402E5066}"/>
    <dgm:cxn modelId="{DC15415C-5D5F-4E96-9ABA-A88C78D926EB}" type="presOf" srcId="{9D15A222-4C47-4D42-8969-F5BDED4734E9}" destId="{7A1A0770-A409-434E-953F-27405B513E35}" srcOrd="0" destOrd="0" presId="urn:microsoft.com/office/officeart/2016/7/layout/RepeatingBendingProcessNew"/>
    <dgm:cxn modelId="{0C9DF160-6A6E-4F46-9682-22A4CAC5B8ED}" type="presOf" srcId="{A3BF8D69-C325-458F-AEEA-13F4F807F238}" destId="{163DDF50-111A-4279-91E6-70F3337066C6}" srcOrd="0" destOrd="0" presId="urn:microsoft.com/office/officeart/2016/7/layout/RepeatingBendingProcessNew"/>
    <dgm:cxn modelId="{F6160344-E6F3-439C-AFBC-C7781EBE6A0A}" type="presOf" srcId="{098B353D-DE99-47B6-9439-C26B9DC9A3AE}" destId="{42C48154-DB83-4A09-95BF-060CB2650426}" srcOrd="0" destOrd="0" presId="urn:microsoft.com/office/officeart/2016/7/layout/RepeatingBendingProcessNew"/>
    <dgm:cxn modelId="{91F1E668-F214-4C61-95AC-FD611F9793FA}" type="presOf" srcId="{79E0476F-D344-4AC3-A293-593D4DA5DBF5}" destId="{BD690364-B760-4322-8425-75D86F1FD446}" srcOrd="0" destOrd="0" presId="urn:microsoft.com/office/officeart/2016/7/layout/RepeatingBendingProcessNew"/>
    <dgm:cxn modelId="{9B4CE84D-2979-42A2-8E10-EAEEF937F049}" type="presOf" srcId="{0222E781-B37E-45B7-9965-EB1643084F00}" destId="{7CC63519-9701-46EB-82FF-B153A3D89466}" srcOrd="0" destOrd="0" presId="urn:microsoft.com/office/officeart/2016/7/layout/RepeatingBendingProcessNew"/>
    <dgm:cxn modelId="{11A45F56-9429-41A7-B000-8FB8B1930C78}" srcId="{C9BE7E4D-F822-4DB6-A11C-77D24E19C9E8}" destId="{52A6AE05-6596-4F6B-AEC0-0F55D8E4925B}" srcOrd="1" destOrd="0" parTransId="{FFDC9675-69F9-450A-B126-19A7D6314229}" sibTransId="{A3BF8D69-C325-458F-AEEA-13F4F807F238}"/>
    <dgm:cxn modelId="{94D7FD58-3519-4D73-955C-C910A28D5D36}" type="presOf" srcId="{04604C8D-BB60-48BA-B52B-475192BE3006}" destId="{79E6461D-2EFB-4138-B8AA-BCDD8220073F}" srcOrd="0" destOrd="0" presId="urn:microsoft.com/office/officeart/2016/7/layout/RepeatingBendingProcessNew"/>
    <dgm:cxn modelId="{4CB96A80-12FF-4AF7-8CF8-3B5197A480BE}" type="presOf" srcId="{C9BE7E4D-F822-4DB6-A11C-77D24E19C9E8}" destId="{25690608-4D19-4AEC-8793-70639EC1ADBE}" srcOrd="0" destOrd="0" presId="urn:microsoft.com/office/officeart/2016/7/layout/RepeatingBendingProcessNew"/>
    <dgm:cxn modelId="{319DA883-48F7-4F1B-8A56-D8C54A93A96B}" type="presOf" srcId="{7A27C4FB-7172-440F-9930-44C30EB502EC}" destId="{413D540D-C5AE-40FC-A905-BF359DA788B7}" srcOrd="0" destOrd="0" presId="urn:microsoft.com/office/officeart/2016/7/layout/RepeatingBendingProcessNew"/>
    <dgm:cxn modelId="{E0E68C87-DCD1-4D16-8D1E-6BB2DC2E5C5A}" type="presOf" srcId="{675D76D7-03D7-442A-9C78-E4D51C80FEFA}" destId="{C3DD6E08-FE97-4C2C-BAF9-9E7377D6ED33}" srcOrd="0" destOrd="0" presId="urn:microsoft.com/office/officeart/2016/7/layout/RepeatingBendingProcessNew"/>
    <dgm:cxn modelId="{635E548E-DAB0-4C4C-BC37-5B67A81A442C}" type="presOf" srcId="{675D76D7-03D7-442A-9C78-E4D51C80FEFA}" destId="{A58958A2-F69E-4124-92F8-37B688945C38}" srcOrd="1" destOrd="0" presId="urn:microsoft.com/office/officeart/2016/7/layout/RepeatingBendingProcessNew"/>
    <dgm:cxn modelId="{10EC3D92-5CDF-4FF8-9FA5-E7D205800346}" srcId="{C9BE7E4D-F822-4DB6-A11C-77D24E19C9E8}" destId="{BD15ED76-7E38-4988-9254-98230247E42F}" srcOrd="0" destOrd="0" parTransId="{B4F8076D-E2EC-47C0-9CFD-B1A281704335}" sibTransId="{5041612D-80C8-406A-9BC8-4A81973711B6}"/>
    <dgm:cxn modelId="{070E0197-1E5F-47F9-8165-B46131128924}" srcId="{C9BE7E4D-F822-4DB6-A11C-77D24E19C9E8}" destId="{098B353D-DE99-47B6-9439-C26B9DC9A3AE}" srcOrd="2" destOrd="0" parTransId="{92D439B5-75E5-4597-8149-9A802D7E11A6}" sibTransId="{EAE886C0-F26A-4D0D-83AA-BF186C42F7D6}"/>
    <dgm:cxn modelId="{B7EA7D9B-0965-45F6-96A9-5EC705A7CE7C}" type="presOf" srcId="{5041612D-80C8-406A-9BC8-4A81973711B6}" destId="{B872E43E-C48F-4D4F-A38C-F6D4574AB2FC}" srcOrd="1" destOrd="0" presId="urn:microsoft.com/office/officeart/2016/7/layout/RepeatingBendingProcessNew"/>
    <dgm:cxn modelId="{EA05049D-4B57-4A7E-A634-5E6E6A6A5B59}" srcId="{C9BE7E4D-F822-4DB6-A11C-77D24E19C9E8}" destId="{0222E781-B37E-45B7-9965-EB1643084F00}" srcOrd="3" destOrd="0" parTransId="{18885CAF-D074-4CE6-95F4-A71753647810}" sibTransId="{7A27C4FB-7172-440F-9930-44C30EB502EC}"/>
    <dgm:cxn modelId="{681EA8A6-492D-45B1-AEEF-F4A4748955B4}" type="presOf" srcId="{5041612D-80C8-406A-9BC8-4A81973711B6}" destId="{FA68F755-751B-4267-B5F7-CC6BBE89AA65}" srcOrd="0" destOrd="0" presId="urn:microsoft.com/office/officeart/2016/7/layout/RepeatingBendingProcessNew"/>
    <dgm:cxn modelId="{EAE435AE-229E-43DA-86FC-2F61DF74EDBB}" type="presOf" srcId="{A3BF8D69-C325-458F-AEEA-13F4F807F238}" destId="{E7FD6C70-6419-416E-94F5-8CB5E461C764}" srcOrd="1" destOrd="0" presId="urn:microsoft.com/office/officeart/2016/7/layout/RepeatingBendingProcessNew"/>
    <dgm:cxn modelId="{FFAE05BB-6484-4C5D-9A18-5A8B7E29EE76}" srcId="{C9BE7E4D-F822-4DB6-A11C-77D24E19C9E8}" destId="{79E0476F-D344-4AC3-A293-593D4DA5DBF5}" srcOrd="4" destOrd="0" parTransId="{E68703DC-A4F1-4A6B-8D41-9A8CB780BBE1}" sibTransId="{675D76D7-03D7-442A-9C78-E4D51C80FEFA}"/>
    <dgm:cxn modelId="{E81215CF-F507-4D9A-9FBC-5F0DA03440B4}" type="presOf" srcId="{52A6AE05-6596-4F6B-AEC0-0F55D8E4925B}" destId="{F4304975-50C1-406C-8185-7855D2B6CCE3}" srcOrd="0" destOrd="0" presId="urn:microsoft.com/office/officeart/2016/7/layout/RepeatingBendingProcessNew"/>
    <dgm:cxn modelId="{0A8CD5D0-0804-4E4F-9125-0EB1DD1FC685}" srcId="{C9BE7E4D-F822-4DB6-A11C-77D24E19C9E8}" destId="{04604C8D-BB60-48BA-B52B-475192BE3006}" srcOrd="5" destOrd="0" parTransId="{DB095E69-5CA7-4824-B7C0-3F4DD3E9B1DA}" sibTransId="{7305D7BD-642C-4D7C-BCD6-19B47F6AD85C}"/>
    <dgm:cxn modelId="{36CACBDE-FFBF-4A65-9B52-AFF8FEEE771F}" type="presOf" srcId="{7305D7BD-642C-4D7C-BCD6-19B47F6AD85C}" destId="{9800F307-0A98-4B24-8C57-8DAD2B44DF74}" srcOrd="1" destOrd="0" presId="urn:microsoft.com/office/officeart/2016/7/layout/RepeatingBendingProcessNew"/>
    <dgm:cxn modelId="{CF00602F-671D-493D-97C1-434232E8CC26}" type="presParOf" srcId="{25690608-4D19-4AEC-8793-70639EC1ADBE}" destId="{1C222EFF-BF54-494A-B22E-1A2627BE97F7}" srcOrd="0" destOrd="0" presId="urn:microsoft.com/office/officeart/2016/7/layout/RepeatingBendingProcessNew"/>
    <dgm:cxn modelId="{CC6C8C8B-AB4F-4B03-80A2-BAD8E90F54F0}" type="presParOf" srcId="{25690608-4D19-4AEC-8793-70639EC1ADBE}" destId="{FA68F755-751B-4267-B5F7-CC6BBE89AA65}" srcOrd="1" destOrd="0" presId="urn:microsoft.com/office/officeart/2016/7/layout/RepeatingBendingProcessNew"/>
    <dgm:cxn modelId="{8509F177-543B-461E-9C49-A220B89A0645}" type="presParOf" srcId="{FA68F755-751B-4267-B5F7-CC6BBE89AA65}" destId="{B872E43E-C48F-4D4F-A38C-F6D4574AB2FC}" srcOrd="0" destOrd="0" presId="urn:microsoft.com/office/officeart/2016/7/layout/RepeatingBendingProcessNew"/>
    <dgm:cxn modelId="{C67D6627-5E14-4450-AF1E-56A9090FE8EF}" type="presParOf" srcId="{25690608-4D19-4AEC-8793-70639EC1ADBE}" destId="{F4304975-50C1-406C-8185-7855D2B6CCE3}" srcOrd="2" destOrd="0" presId="urn:microsoft.com/office/officeart/2016/7/layout/RepeatingBendingProcessNew"/>
    <dgm:cxn modelId="{7A575D4A-4BCC-4010-869D-87B31B212C47}" type="presParOf" srcId="{25690608-4D19-4AEC-8793-70639EC1ADBE}" destId="{163DDF50-111A-4279-91E6-70F3337066C6}" srcOrd="3" destOrd="0" presId="urn:microsoft.com/office/officeart/2016/7/layout/RepeatingBendingProcessNew"/>
    <dgm:cxn modelId="{CCB60ED0-07F2-4488-A75F-1119EAEDDA5A}" type="presParOf" srcId="{163DDF50-111A-4279-91E6-70F3337066C6}" destId="{E7FD6C70-6419-416E-94F5-8CB5E461C764}" srcOrd="0" destOrd="0" presId="urn:microsoft.com/office/officeart/2016/7/layout/RepeatingBendingProcessNew"/>
    <dgm:cxn modelId="{5D8391DD-4379-46E0-8EC0-9C35C960A9AF}" type="presParOf" srcId="{25690608-4D19-4AEC-8793-70639EC1ADBE}" destId="{42C48154-DB83-4A09-95BF-060CB2650426}" srcOrd="4" destOrd="0" presId="urn:microsoft.com/office/officeart/2016/7/layout/RepeatingBendingProcessNew"/>
    <dgm:cxn modelId="{55C661F1-1289-4D8D-A8FD-C832D6F917CF}" type="presParOf" srcId="{25690608-4D19-4AEC-8793-70639EC1ADBE}" destId="{9101DC5C-73C2-4D12-9A33-67D609A22FF3}" srcOrd="5" destOrd="0" presId="urn:microsoft.com/office/officeart/2016/7/layout/RepeatingBendingProcessNew"/>
    <dgm:cxn modelId="{A79CA4C8-4A7F-421F-A7E8-F87ED9CFB62E}" type="presParOf" srcId="{9101DC5C-73C2-4D12-9A33-67D609A22FF3}" destId="{C8DB1ECE-225C-4B7D-8F94-48FED65CA0B9}" srcOrd="0" destOrd="0" presId="urn:microsoft.com/office/officeart/2016/7/layout/RepeatingBendingProcessNew"/>
    <dgm:cxn modelId="{473D3070-A18A-4016-956E-8470617148E7}" type="presParOf" srcId="{25690608-4D19-4AEC-8793-70639EC1ADBE}" destId="{7CC63519-9701-46EB-82FF-B153A3D89466}" srcOrd="6" destOrd="0" presId="urn:microsoft.com/office/officeart/2016/7/layout/RepeatingBendingProcessNew"/>
    <dgm:cxn modelId="{AA5B10DF-D07B-487F-84ED-8833A9DA52DC}" type="presParOf" srcId="{25690608-4D19-4AEC-8793-70639EC1ADBE}" destId="{413D540D-C5AE-40FC-A905-BF359DA788B7}" srcOrd="7" destOrd="0" presId="urn:microsoft.com/office/officeart/2016/7/layout/RepeatingBendingProcessNew"/>
    <dgm:cxn modelId="{9B01D5D1-B566-4C94-94B7-AAAE208F9E25}" type="presParOf" srcId="{413D540D-C5AE-40FC-A905-BF359DA788B7}" destId="{B7D15980-4FE6-4FBB-BE6D-07FCA5357B8C}" srcOrd="0" destOrd="0" presId="urn:microsoft.com/office/officeart/2016/7/layout/RepeatingBendingProcessNew"/>
    <dgm:cxn modelId="{E2BB955E-2A35-41BD-B895-165E51FC779D}" type="presParOf" srcId="{25690608-4D19-4AEC-8793-70639EC1ADBE}" destId="{BD690364-B760-4322-8425-75D86F1FD446}" srcOrd="8" destOrd="0" presId="urn:microsoft.com/office/officeart/2016/7/layout/RepeatingBendingProcessNew"/>
    <dgm:cxn modelId="{89B5CF6B-8E8E-4B3B-9C36-7D1D697749BD}" type="presParOf" srcId="{25690608-4D19-4AEC-8793-70639EC1ADBE}" destId="{C3DD6E08-FE97-4C2C-BAF9-9E7377D6ED33}" srcOrd="9" destOrd="0" presId="urn:microsoft.com/office/officeart/2016/7/layout/RepeatingBendingProcessNew"/>
    <dgm:cxn modelId="{A27C76B4-94E3-4404-ABE4-595B2F22A9DF}" type="presParOf" srcId="{C3DD6E08-FE97-4C2C-BAF9-9E7377D6ED33}" destId="{A58958A2-F69E-4124-92F8-37B688945C38}" srcOrd="0" destOrd="0" presId="urn:microsoft.com/office/officeart/2016/7/layout/RepeatingBendingProcessNew"/>
    <dgm:cxn modelId="{E8AF9142-43CF-4609-837C-703A97E627C0}" type="presParOf" srcId="{25690608-4D19-4AEC-8793-70639EC1ADBE}" destId="{79E6461D-2EFB-4138-B8AA-BCDD8220073F}" srcOrd="10" destOrd="0" presId="urn:microsoft.com/office/officeart/2016/7/layout/RepeatingBendingProcessNew"/>
    <dgm:cxn modelId="{A6B33DDD-7947-482D-A91E-20838FB569A3}" type="presParOf" srcId="{25690608-4D19-4AEC-8793-70639EC1ADBE}" destId="{3D3C5FA6-C80C-42BC-B781-1D545A0F8001}" srcOrd="11" destOrd="0" presId="urn:microsoft.com/office/officeart/2016/7/layout/RepeatingBendingProcessNew"/>
    <dgm:cxn modelId="{A153FEC8-189B-4CA6-A557-E5E109F5F6E7}" type="presParOf" srcId="{3D3C5FA6-C80C-42BC-B781-1D545A0F8001}" destId="{9800F307-0A98-4B24-8C57-8DAD2B44DF74}" srcOrd="0" destOrd="0" presId="urn:microsoft.com/office/officeart/2016/7/layout/RepeatingBendingProcessNew"/>
    <dgm:cxn modelId="{917B774F-CA79-4D1C-A737-F2963337D883}" type="presParOf" srcId="{25690608-4D19-4AEC-8793-70639EC1ADBE}" destId="{7A1A0770-A409-434E-953F-27405B513E35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699772-3DDD-4BDC-B573-C68B55C8684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AB81C6C-628C-4145-B355-739E1073971F}">
      <dgm:prSet/>
      <dgm:spPr/>
      <dgm:t>
        <a:bodyPr/>
        <a:lstStyle/>
        <a:p>
          <a:r>
            <a:rPr lang="pl-PL"/>
            <a:t>Sprawnie biega, skacze, wspina się</a:t>
          </a:r>
          <a:endParaRPr lang="en-US"/>
        </a:p>
      </dgm:t>
    </dgm:pt>
    <dgm:pt modelId="{C08E9C65-E945-4409-A50A-3B4D70FCA49C}" type="parTrans" cxnId="{F2E28FF2-D089-47FB-A499-79BC7015282D}">
      <dgm:prSet/>
      <dgm:spPr/>
      <dgm:t>
        <a:bodyPr/>
        <a:lstStyle/>
        <a:p>
          <a:endParaRPr lang="en-US"/>
        </a:p>
      </dgm:t>
    </dgm:pt>
    <dgm:pt modelId="{BCBB8D52-8FAC-4AB8-87D9-7D5D92AC66FC}" type="sibTrans" cxnId="{F2E28FF2-D089-47FB-A499-79BC7015282D}">
      <dgm:prSet/>
      <dgm:spPr/>
      <dgm:t>
        <a:bodyPr/>
        <a:lstStyle/>
        <a:p>
          <a:endParaRPr lang="en-US"/>
        </a:p>
      </dgm:t>
    </dgm:pt>
    <dgm:pt modelId="{C82F3377-0836-47B6-8621-6C6306BF289E}">
      <dgm:prSet/>
      <dgm:spPr/>
      <dgm:t>
        <a:bodyPr/>
        <a:lstStyle/>
        <a:p>
          <a:r>
            <a:rPr lang="pl-PL"/>
            <a:t>Jeździ na 2 kołowym rowerze</a:t>
          </a:r>
          <a:endParaRPr lang="en-US"/>
        </a:p>
      </dgm:t>
    </dgm:pt>
    <dgm:pt modelId="{521940B0-0A14-42D0-BB52-5FE8E124E5E3}" type="parTrans" cxnId="{FEEF3B86-C351-48CC-898A-3A0C3BE85872}">
      <dgm:prSet/>
      <dgm:spPr/>
      <dgm:t>
        <a:bodyPr/>
        <a:lstStyle/>
        <a:p>
          <a:endParaRPr lang="en-US"/>
        </a:p>
      </dgm:t>
    </dgm:pt>
    <dgm:pt modelId="{47F47F80-5120-4DA2-9BD3-71111B5913D0}" type="sibTrans" cxnId="{FEEF3B86-C351-48CC-898A-3A0C3BE85872}">
      <dgm:prSet/>
      <dgm:spPr/>
      <dgm:t>
        <a:bodyPr/>
        <a:lstStyle/>
        <a:p>
          <a:endParaRPr lang="en-US"/>
        </a:p>
      </dgm:t>
    </dgm:pt>
    <dgm:pt modelId="{1640D76F-037D-4507-886C-A2EC98A20615}">
      <dgm:prSet/>
      <dgm:spPr/>
      <dgm:t>
        <a:bodyPr/>
        <a:lstStyle/>
        <a:p>
          <a:r>
            <a:rPr lang="pl-PL"/>
            <a:t>Lubi zabawy ruchowe, ale może się szybko męczyć</a:t>
          </a:r>
          <a:endParaRPr lang="en-US"/>
        </a:p>
      </dgm:t>
    </dgm:pt>
    <dgm:pt modelId="{2BD4A133-E72D-4A9D-B4DD-4D7A73FAA078}" type="parTrans" cxnId="{34CA3A58-4CDE-4EC8-B265-0E7327F2F37E}">
      <dgm:prSet/>
      <dgm:spPr/>
      <dgm:t>
        <a:bodyPr/>
        <a:lstStyle/>
        <a:p>
          <a:endParaRPr lang="en-US"/>
        </a:p>
      </dgm:t>
    </dgm:pt>
    <dgm:pt modelId="{2A56EC93-EDFA-4494-8169-C1F9A3C5F08C}" type="sibTrans" cxnId="{34CA3A58-4CDE-4EC8-B265-0E7327F2F37E}">
      <dgm:prSet/>
      <dgm:spPr/>
      <dgm:t>
        <a:bodyPr/>
        <a:lstStyle/>
        <a:p>
          <a:endParaRPr lang="en-US"/>
        </a:p>
      </dgm:t>
    </dgm:pt>
    <dgm:pt modelId="{0B8D11F8-CDC3-4727-9838-CE37738DE07D}">
      <dgm:prSet/>
      <dgm:spPr/>
      <dgm:t>
        <a:bodyPr/>
        <a:lstStyle/>
        <a:p>
          <a:r>
            <a:rPr lang="pl-PL"/>
            <a:t>Może jeździć na łyżwach, nartach, rolkach</a:t>
          </a:r>
          <a:endParaRPr lang="en-US"/>
        </a:p>
      </dgm:t>
    </dgm:pt>
    <dgm:pt modelId="{31C5EF73-E2FD-4692-9CC3-8E33B7D559C4}" type="parTrans" cxnId="{82BB0A43-E1E5-47F2-92ED-0ED187ECCB32}">
      <dgm:prSet/>
      <dgm:spPr/>
      <dgm:t>
        <a:bodyPr/>
        <a:lstStyle/>
        <a:p>
          <a:endParaRPr lang="en-US"/>
        </a:p>
      </dgm:t>
    </dgm:pt>
    <dgm:pt modelId="{9343924B-E224-4580-80C5-26B9A101FF53}" type="sibTrans" cxnId="{82BB0A43-E1E5-47F2-92ED-0ED187ECCB32}">
      <dgm:prSet/>
      <dgm:spPr/>
      <dgm:t>
        <a:bodyPr/>
        <a:lstStyle/>
        <a:p>
          <a:endParaRPr lang="en-US"/>
        </a:p>
      </dgm:t>
    </dgm:pt>
    <dgm:pt modelId="{554E5FDA-5340-4666-BA99-F196D7449A56}">
      <dgm:prSet/>
      <dgm:spPr/>
      <dgm:t>
        <a:bodyPr/>
        <a:lstStyle/>
        <a:p>
          <a:r>
            <a:rPr lang="pl-PL"/>
            <a:t>Ma czasem problemy z koordynacją ruchową, potyka się, upada</a:t>
          </a:r>
          <a:endParaRPr lang="en-US"/>
        </a:p>
      </dgm:t>
    </dgm:pt>
    <dgm:pt modelId="{D2BDDE30-3434-45A1-8F7B-19E9B0064AEE}" type="parTrans" cxnId="{23E9DFB3-F9ED-4814-BB7C-68AF67D08838}">
      <dgm:prSet/>
      <dgm:spPr/>
      <dgm:t>
        <a:bodyPr/>
        <a:lstStyle/>
        <a:p>
          <a:endParaRPr lang="en-US"/>
        </a:p>
      </dgm:t>
    </dgm:pt>
    <dgm:pt modelId="{0FEB01EF-86E4-43D4-8628-3FC228116630}" type="sibTrans" cxnId="{23E9DFB3-F9ED-4814-BB7C-68AF67D08838}">
      <dgm:prSet/>
      <dgm:spPr/>
      <dgm:t>
        <a:bodyPr/>
        <a:lstStyle/>
        <a:p>
          <a:endParaRPr lang="en-US"/>
        </a:p>
      </dgm:t>
    </dgm:pt>
    <dgm:pt modelId="{8EFF1ABF-A026-4FF6-B72E-D9EFBD7D3B8E}" type="pres">
      <dgm:prSet presAssocID="{41699772-3DDD-4BDC-B573-C68B55C8684F}" presName="diagram" presStyleCnt="0">
        <dgm:presLayoutVars>
          <dgm:dir/>
          <dgm:resizeHandles val="exact"/>
        </dgm:presLayoutVars>
      </dgm:prSet>
      <dgm:spPr/>
    </dgm:pt>
    <dgm:pt modelId="{56487252-3A08-4019-84BE-1F9CEDE01C03}" type="pres">
      <dgm:prSet presAssocID="{5AB81C6C-628C-4145-B355-739E1073971F}" presName="node" presStyleLbl="node1" presStyleIdx="0" presStyleCnt="5">
        <dgm:presLayoutVars>
          <dgm:bulletEnabled val="1"/>
        </dgm:presLayoutVars>
      </dgm:prSet>
      <dgm:spPr/>
    </dgm:pt>
    <dgm:pt modelId="{AEF1F0EB-7564-4926-BDD5-F4D33A6A5AFF}" type="pres">
      <dgm:prSet presAssocID="{BCBB8D52-8FAC-4AB8-87D9-7D5D92AC66FC}" presName="sibTrans" presStyleCnt="0"/>
      <dgm:spPr/>
    </dgm:pt>
    <dgm:pt modelId="{2D2B31DD-0E3C-4002-B5B1-F0162FFECC10}" type="pres">
      <dgm:prSet presAssocID="{C82F3377-0836-47B6-8621-6C6306BF289E}" presName="node" presStyleLbl="node1" presStyleIdx="1" presStyleCnt="5">
        <dgm:presLayoutVars>
          <dgm:bulletEnabled val="1"/>
        </dgm:presLayoutVars>
      </dgm:prSet>
      <dgm:spPr/>
    </dgm:pt>
    <dgm:pt modelId="{1354F3ED-BD8F-4BBA-98CA-1B2DBA552B50}" type="pres">
      <dgm:prSet presAssocID="{47F47F80-5120-4DA2-9BD3-71111B5913D0}" presName="sibTrans" presStyleCnt="0"/>
      <dgm:spPr/>
    </dgm:pt>
    <dgm:pt modelId="{B7D00541-7374-4662-92BD-2E05BBBE5400}" type="pres">
      <dgm:prSet presAssocID="{1640D76F-037D-4507-886C-A2EC98A20615}" presName="node" presStyleLbl="node1" presStyleIdx="2" presStyleCnt="5">
        <dgm:presLayoutVars>
          <dgm:bulletEnabled val="1"/>
        </dgm:presLayoutVars>
      </dgm:prSet>
      <dgm:spPr/>
    </dgm:pt>
    <dgm:pt modelId="{8839EA45-59E7-4CE1-B1F3-6EC2693469EA}" type="pres">
      <dgm:prSet presAssocID="{2A56EC93-EDFA-4494-8169-C1F9A3C5F08C}" presName="sibTrans" presStyleCnt="0"/>
      <dgm:spPr/>
    </dgm:pt>
    <dgm:pt modelId="{5C2F25B1-3229-47A2-88C8-D79D253F7F26}" type="pres">
      <dgm:prSet presAssocID="{0B8D11F8-CDC3-4727-9838-CE37738DE07D}" presName="node" presStyleLbl="node1" presStyleIdx="3" presStyleCnt="5">
        <dgm:presLayoutVars>
          <dgm:bulletEnabled val="1"/>
        </dgm:presLayoutVars>
      </dgm:prSet>
      <dgm:spPr/>
    </dgm:pt>
    <dgm:pt modelId="{2A222EA2-8D06-4545-BC3D-ABE02592F924}" type="pres">
      <dgm:prSet presAssocID="{9343924B-E224-4580-80C5-26B9A101FF53}" presName="sibTrans" presStyleCnt="0"/>
      <dgm:spPr/>
    </dgm:pt>
    <dgm:pt modelId="{013BCFC5-24C4-491A-833B-8EC6F4D91B43}" type="pres">
      <dgm:prSet presAssocID="{554E5FDA-5340-4666-BA99-F196D7449A56}" presName="node" presStyleLbl="node1" presStyleIdx="4" presStyleCnt="5">
        <dgm:presLayoutVars>
          <dgm:bulletEnabled val="1"/>
        </dgm:presLayoutVars>
      </dgm:prSet>
      <dgm:spPr/>
    </dgm:pt>
  </dgm:ptLst>
  <dgm:cxnLst>
    <dgm:cxn modelId="{A8B5D63D-E2E5-46A6-9883-19FA60216AF7}" type="presOf" srcId="{C82F3377-0836-47B6-8621-6C6306BF289E}" destId="{2D2B31DD-0E3C-4002-B5B1-F0162FFECC10}" srcOrd="0" destOrd="0" presId="urn:microsoft.com/office/officeart/2005/8/layout/default"/>
    <dgm:cxn modelId="{82BB0A43-E1E5-47F2-92ED-0ED187ECCB32}" srcId="{41699772-3DDD-4BDC-B573-C68B55C8684F}" destId="{0B8D11F8-CDC3-4727-9838-CE37738DE07D}" srcOrd="3" destOrd="0" parTransId="{31C5EF73-E2FD-4692-9CC3-8E33B7D559C4}" sibTransId="{9343924B-E224-4580-80C5-26B9A101FF53}"/>
    <dgm:cxn modelId="{8F362964-233C-4684-A5B0-EE82758B90B9}" type="presOf" srcId="{41699772-3DDD-4BDC-B573-C68B55C8684F}" destId="{8EFF1ABF-A026-4FF6-B72E-D9EFBD7D3B8E}" srcOrd="0" destOrd="0" presId="urn:microsoft.com/office/officeart/2005/8/layout/default"/>
    <dgm:cxn modelId="{34CA3A58-4CDE-4EC8-B265-0E7327F2F37E}" srcId="{41699772-3DDD-4BDC-B573-C68B55C8684F}" destId="{1640D76F-037D-4507-886C-A2EC98A20615}" srcOrd="2" destOrd="0" parTransId="{2BD4A133-E72D-4A9D-B4DD-4D7A73FAA078}" sibTransId="{2A56EC93-EDFA-4494-8169-C1F9A3C5F08C}"/>
    <dgm:cxn modelId="{711D6B80-BA6D-462E-8B30-6F58A700A5FD}" type="presOf" srcId="{5AB81C6C-628C-4145-B355-739E1073971F}" destId="{56487252-3A08-4019-84BE-1F9CEDE01C03}" srcOrd="0" destOrd="0" presId="urn:microsoft.com/office/officeart/2005/8/layout/default"/>
    <dgm:cxn modelId="{FEEF3B86-C351-48CC-898A-3A0C3BE85872}" srcId="{41699772-3DDD-4BDC-B573-C68B55C8684F}" destId="{C82F3377-0836-47B6-8621-6C6306BF289E}" srcOrd="1" destOrd="0" parTransId="{521940B0-0A14-42D0-BB52-5FE8E124E5E3}" sibTransId="{47F47F80-5120-4DA2-9BD3-71111B5913D0}"/>
    <dgm:cxn modelId="{23E9DFB3-F9ED-4814-BB7C-68AF67D08838}" srcId="{41699772-3DDD-4BDC-B573-C68B55C8684F}" destId="{554E5FDA-5340-4666-BA99-F196D7449A56}" srcOrd="4" destOrd="0" parTransId="{D2BDDE30-3434-45A1-8F7B-19E9B0064AEE}" sibTransId="{0FEB01EF-86E4-43D4-8628-3FC228116630}"/>
    <dgm:cxn modelId="{351CAFBD-E0B2-445E-BB4C-4D23CB6F1681}" type="presOf" srcId="{0B8D11F8-CDC3-4727-9838-CE37738DE07D}" destId="{5C2F25B1-3229-47A2-88C8-D79D253F7F26}" srcOrd="0" destOrd="0" presId="urn:microsoft.com/office/officeart/2005/8/layout/default"/>
    <dgm:cxn modelId="{E132F2D3-DA61-4F77-B563-54BB7AAC1BE8}" type="presOf" srcId="{1640D76F-037D-4507-886C-A2EC98A20615}" destId="{B7D00541-7374-4662-92BD-2E05BBBE5400}" srcOrd="0" destOrd="0" presId="urn:microsoft.com/office/officeart/2005/8/layout/default"/>
    <dgm:cxn modelId="{A6362EDF-BCC7-4D4B-84A9-9EDA4DBD0790}" type="presOf" srcId="{554E5FDA-5340-4666-BA99-F196D7449A56}" destId="{013BCFC5-24C4-491A-833B-8EC6F4D91B43}" srcOrd="0" destOrd="0" presId="urn:microsoft.com/office/officeart/2005/8/layout/default"/>
    <dgm:cxn modelId="{F2E28FF2-D089-47FB-A499-79BC7015282D}" srcId="{41699772-3DDD-4BDC-B573-C68B55C8684F}" destId="{5AB81C6C-628C-4145-B355-739E1073971F}" srcOrd="0" destOrd="0" parTransId="{C08E9C65-E945-4409-A50A-3B4D70FCA49C}" sibTransId="{BCBB8D52-8FAC-4AB8-87D9-7D5D92AC66FC}"/>
    <dgm:cxn modelId="{60CA898C-BF8D-41EF-B4E9-DEFF6E1EE79A}" type="presParOf" srcId="{8EFF1ABF-A026-4FF6-B72E-D9EFBD7D3B8E}" destId="{56487252-3A08-4019-84BE-1F9CEDE01C03}" srcOrd="0" destOrd="0" presId="urn:microsoft.com/office/officeart/2005/8/layout/default"/>
    <dgm:cxn modelId="{5C6D6828-19BF-4AA9-A099-4206C136CD2A}" type="presParOf" srcId="{8EFF1ABF-A026-4FF6-B72E-D9EFBD7D3B8E}" destId="{AEF1F0EB-7564-4926-BDD5-F4D33A6A5AFF}" srcOrd="1" destOrd="0" presId="urn:microsoft.com/office/officeart/2005/8/layout/default"/>
    <dgm:cxn modelId="{492DFFDE-D67F-4345-B53C-2DC547A697EA}" type="presParOf" srcId="{8EFF1ABF-A026-4FF6-B72E-D9EFBD7D3B8E}" destId="{2D2B31DD-0E3C-4002-B5B1-F0162FFECC10}" srcOrd="2" destOrd="0" presId="urn:microsoft.com/office/officeart/2005/8/layout/default"/>
    <dgm:cxn modelId="{81B0B9D4-08DC-4115-94B4-01A973A95610}" type="presParOf" srcId="{8EFF1ABF-A026-4FF6-B72E-D9EFBD7D3B8E}" destId="{1354F3ED-BD8F-4BBA-98CA-1B2DBA552B50}" srcOrd="3" destOrd="0" presId="urn:microsoft.com/office/officeart/2005/8/layout/default"/>
    <dgm:cxn modelId="{C6C53122-3CA6-4197-B854-09DF7D2194A3}" type="presParOf" srcId="{8EFF1ABF-A026-4FF6-B72E-D9EFBD7D3B8E}" destId="{B7D00541-7374-4662-92BD-2E05BBBE5400}" srcOrd="4" destOrd="0" presId="urn:microsoft.com/office/officeart/2005/8/layout/default"/>
    <dgm:cxn modelId="{FEE73BBB-BC74-4F1A-9CD1-BF67A5EEED79}" type="presParOf" srcId="{8EFF1ABF-A026-4FF6-B72E-D9EFBD7D3B8E}" destId="{8839EA45-59E7-4CE1-B1F3-6EC2693469EA}" srcOrd="5" destOrd="0" presId="urn:microsoft.com/office/officeart/2005/8/layout/default"/>
    <dgm:cxn modelId="{63031BD4-58B8-4972-B351-D20EE4DBD754}" type="presParOf" srcId="{8EFF1ABF-A026-4FF6-B72E-D9EFBD7D3B8E}" destId="{5C2F25B1-3229-47A2-88C8-D79D253F7F26}" srcOrd="6" destOrd="0" presId="urn:microsoft.com/office/officeart/2005/8/layout/default"/>
    <dgm:cxn modelId="{771AD863-F18A-4737-BAD6-40BBBCE1FB62}" type="presParOf" srcId="{8EFF1ABF-A026-4FF6-B72E-D9EFBD7D3B8E}" destId="{2A222EA2-8D06-4545-BC3D-ABE02592F924}" srcOrd="7" destOrd="0" presId="urn:microsoft.com/office/officeart/2005/8/layout/default"/>
    <dgm:cxn modelId="{22A20D97-8C21-449B-8806-DF83623F77D8}" type="presParOf" srcId="{8EFF1ABF-A026-4FF6-B72E-D9EFBD7D3B8E}" destId="{013BCFC5-24C4-491A-833B-8EC6F4D91B4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8F755-751B-4267-B5F7-CC6BBE89AA65}">
      <dsp:nvSpPr>
        <dsp:cNvPr id="0" name=""/>
        <dsp:cNvSpPr/>
      </dsp:nvSpPr>
      <dsp:spPr>
        <a:xfrm>
          <a:off x="1969270" y="1093257"/>
          <a:ext cx="421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1545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68739" y="1136717"/>
        <a:ext cx="22607" cy="4521"/>
      </dsp:txXfrm>
    </dsp:sp>
    <dsp:sp modelId="{1C222EFF-BF54-494A-B22E-1A2627BE97F7}">
      <dsp:nvSpPr>
        <dsp:cNvPr id="0" name=""/>
        <dsp:cNvSpPr/>
      </dsp:nvSpPr>
      <dsp:spPr>
        <a:xfrm>
          <a:off x="5222" y="549223"/>
          <a:ext cx="1965848" cy="11795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328" tIns="101113" rIns="96328" bIns="10111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Zeskakuje z wysokości 10 cm</a:t>
          </a:r>
          <a:endParaRPr lang="en-US" sz="1700" kern="1200"/>
        </a:p>
      </dsp:txBody>
      <dsp:txXfrm>
        <a:off x="5222" y="549223"/>
        <a:ext cx="1965848" cy="1179509"/>
      </dsp:txXfrm>
    </dsp:sp>
    <dsp:sp modelId="{163DDF50-111A-4279-91E6-70F3337066C6}">
      <dsp:nvSpPr>
        <dsp:cNvPr id="0" name=""/>
        <dsp:cNvSpPr/>
      </dsp:nvSpPr>
      <dsp:spPr>
        <a:xfrm>
          <a:off x="4387264" y="1093257"/>
          <a:ext cx="421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1545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86733" y="1136717"/>
        <a:ext cx="22607" cy="4521"/>
      </dsp:txXfrm>
    </dsp:sp>
    <dsp:sp modelId="{F4304975-50C1-406C-8185-7855D2B6CCE3}">
      <dsp:nvSpPr>
        <dsp:cNvPr id="0" name=""/>
        <dsp:cNvSpPr/>
      </dsp:nvSpPr>
      <dsp:spPr>
        <a:xfrm>
          <a:off x="2423215" y="549223"/>
          <a:ext cx="1965848" cy="11795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328" tIns="101113" rIns="96328" bIns="10111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Przebiega 30 m w 10 sekund</a:t>
          </a:r>
          <a:endParaRPr lang="en-US" sz="1700" kern="1200"/>
        </a:p>
      </dsp:txBody>
      <dsp:txXfrm>
        <a:off x="2423215" y="549223"/>
        <a:ext cx="1965848" cy="1179509"/>
      </dsp:txXfrm>
    </dsp:sp>
    <dsp:sp modelId="{9101DC5C-73C2-4D12-9A33-67D609A22FF3}">
      <dsp:nvSpPr>
        <dsp:cNvPr id="0" name=""/>
        <dsp:cNvSpPr/>
      </dsp:nvSpPr>
      <dsp:spPr>
        <a:xfrm>
          <a:off x="988146" y="1726932"/>
          <a:ext cx="4835987" cy="421545"/>
        </a:xfrm>
        <a:custGeom>
          <a:avLst/>
          <a:gdLst/>
          <a:ahLst/>
          <a:cxnLst/>
          <a:rect l="0" t="0" r="0" b="0"/>
          <a:pathLst>
            <a:path>
              <a:moveTo>
                <a:pt x="4835987" y="0"/>
              </a:moveTo>
              <a:lnTo>
                <a:pt x="4835987" y="227872"/>
              </a:lnTo>
              <a:lnTo>
                <a:pt x="0" y="227872"/>
              </a:lnTo>
              <a:lnTo>
                <a:pt x="0" y="421545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4713" y="1935444"/>
        <a:ext cx="242853" cy="4521"/>
      </dsp:txXfrm>
    </dsp:sp>
    <dsp:sp modelId="{42C48154-DB83-4A09-95BF-060CB2650426}">
      <dsp:nvSpPr>
        <dsp:cNvPr id="0" name=""/>
        <dsp:cNvSpPr/>
      </dsp:nvSpPr>
      <dsp:spPr>
        <a:xfrm>
          <a:off x="4841209" y="549223"/>
          <a:ext cx="1965848" cy="11795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328" tIns="101113" rIns="96328" bIns="10111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Idzie po narysowanej linii prostej o długości 1 metr</a:t>
          </a:r>
          <a:endParaRPr lang="en-US" sz="1700" kern="1200"/>
        </a:p>
      </dsp:txBody>
      <dsp:txXfrm>
        <a:off x="4841209" y="549223"/>
        <a:ext cx="1965848" cy="1179509"/>
      </dsp:txXfrm>
    </dsp:sp>
    <dsp:sp modelId="{413D540D-C5AE-40FC-A905-BF359DA788B7}">
      <dsp:nvSpPr>
        <dsp:cNvPr id="0" name=""/>
        <dsp:cNvSpPr/>
      </dsp:nvSpPr>
      <dsp:spPr>
        <a:xfrm>
          <a:off x="1969270" y="2724911"/>
          <a:ext cx="421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1545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68739" y="2768371"/>
        <a:ext cx="22607" cy="4521"/>
      </dsp:txXfrm>
    </dsp:sp>
    <dsp:sp modelId="{7CC63519-9701-46EB-82FF-B153A3D89466}">
      <dsp:nvSpPr>
        <dsp:cNvPr id="0" name=""/>
        <dsp:cNvSpPr/>
      </dsp:nvSpPr>
      <dsp:spPr>
        <a:xfrm>
          <a:off x="5222" y="2180877"/>
          <a:ext cx="1965848" cy="11795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328" tIns="101113" rIns="96328" bIns="10111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Rzuca piłkę na odległość 4 metrów</a:t>
          </a:r>
          <a:endParaRPr lang="en-US" sz="1700" kern="1200"/>
        </a:p>
      </dsp:txBody>
      <dsp:txXfrm>
        <a:off x="5222" y="2180877"/>
        <a:ext cx="1965848" cy="1179509"/>
      </dsp:txXfrm>
    </dsp:sp>
    <dsp:sp modelId="{C3DD6E08-FE97-4C2C-BAF9-9E7377D6ED33}">
      <dsp:nvSpPr>
        <dsp:cNvPr id="0" name=""/>
        <dsp:cNvSpPr/>
      </dsp:nvSpPr>
      <dsp:spPr>
        <a:xfrm>
          <a:off x="4387264" y="2724911"/>
          <a:ext cx="421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1545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86733" y="2768371"/>
        <a:ext cx="22607" cy="4521"/>
      </dsp:txXfrm>
    </dsp:sp>
    <dsp:sp modelId="{BD690364-B760-4322-8425-75D86F1FD446}">
      <dsp:nvSpPr>
        <dsp:cNvPr id="0" name=""/>
        <dsp:cNvSpPr/>
      </dsp:nvSpPr>
      <dsp:spPr>
        <a:xfrm>
          <a:off x="2423215" y="2180877"/>
          <a:ext cx="1965848" cy="11795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328" tIns="101113" rIns="96328" bIns="10111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Łapie piłkę z odległości około 1,5 metra</a:t>
          </a:r>
          <a:endParaRPr lang="en-US" sz="1700" kern="1200"/>
        </a:p>
      </dsp:txBody>
      <dsp:txXfrm>
        <a:off x="2423215" y="2180877"/>
        <a:ext cx="1965848" cy="1179509"/>
      </dsp:txXfrm>
    </dsp:sp>
    <dsp:sp modelId="{3D3C5FA6-C80C-42BC-B781-1D545A0F8001}">
      <dsp:nvSpPr>
        <dsp:cNvPr id="0" name=""/>
        <dsp:cNvSpPr/>
      </dsp:nvSpPr>
      <dsp:spPr>
        <a:xfrm>
          <a:off x="988146" y="3358586"/>
          <a:ext cx="4835987" cy="421545"/>
        </a:xfrm>
        <a:custGeom>
          <a:avLst/>
          <a:gdLst/>
          <a:ahLst/>
          <a:cxnLst/>
          <a:rect l="0" t="0" r="0" b="0"/>
          <a:pathLst>
            <a:path>
              <a:moveTo>
                <a:pt x="4835987" y="0"/>
              </a:moveTo>
              <a:lnTo>
                <a:pt x="4835987" y="227872"/>
              </a:lnTo>
              <a:lnTo>
                <a:pt x="0" y="227872"/>
              </a:lnTo>
              <a:lnTo>
                <a:pt x="0" y="421545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4713" y="3567098"/>
        <a:ext cx="242853" cy="4521"/>
      </dsp:txXfrm>
    </dsp:sp>
    <dsp:sp modelId="{79E6461D-2EFB-4138-B8AA-BCDD8220073F}">
      <dsp:nvSpPr>
        <dsp:cNvPr id="0" name=""/>
        <dsp:cNvSpPr/>
      </dsp:nvSpPr>
      <dsp:spPr>
        <a:xfrm>
          <a:off x="4841209" y="2180877"/>
          <a:ext cx="1965848" cy="11795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328" tIns="101113" rIns="96328" bIns="10111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Stoi 10 sekund na 1 nodze</a:t>
          </a:r>
          <a:endParaRPr lang="en-US" sz="1700" kern="1200"/>
        </a:p>
      </dsp:txBody>
      <dsp:txXfrm>
        <a:off x="4841209" y="2180877"/>
        <a:ext cx="1965848" cy="1179509"/>
      </dsp:txXfrm>
    </dsp:sp>
    <dsp:sp modelId="{7A1A0770-A409-434E-953F-27405B513E35}">
      <dsp:nvSpPr>
        <dsp:cNvPr id="0" name=""/>
        <dsp:cNvSpPr/>
      </dsp:nvSpPr>
      <dsp:spPr>
        <a:xfrm>
          <a:off x="5222" y="3812531"/>
          <a:ext cx="1965848" cy="11795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328" tIns="101113" rIns="96328" bIns="10111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Podskakuje obunóż 10 razy </a:t>
          </a:r>
          <a:endParaRPr lang="en-US" sz="1700" kern="1200"/>
        </a:p>
      </dsp:txBody>
      <dsp:txXfrm>
        <a:off x="5222" y="3812531"/>
        <a:ext cx="1965848" cy="1179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87252-3A08-4019-84BE-1F9CEDE01C03}">
      <dsp:nvSpPr>
        <dsp:cNvPr id="0" name=""/>
        <dsp:cNvSpPr/>
      </dsp:nvSpPr>
      <dsp:spPr>
        <a:xfrm>
          <a:off x="860587" y="717"/>
          <a:ext cx="2729135" cy="16374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Sprawnie biega, skacze, wspina się</a:t>
          </a:r>
          <a:endParaRPr lang="en-US" sz="2100" kern="1200"/>
        </a:p>
      </dsp:txBody>
      <dsp:txXfrm>
        <a:off x="860587" y="717"/>
        <a:ext cx="2729135" cy="1637481"/>
      </dsp:txXfrm>
    </dsp:sp>
    <dsp:sp modelId="{2D2B31DD-0E3C-4002-B5B1-F0162FFECC10}">
      <dsp:nvSpPr>
        <dsp:cNvPr id="0" name=""/>
        <dsp:cNvSpPr/>
      </dsp:nvSpPr>
      <dsp:spPr>
        <a:xfrm>
          <a:off x="3862636" y="717"/>
          <a:ext cx="2729135" cy="1637481"/>
        </a:xfrm>
        <a:prstGeom prst="rect">
          <a:avLst/>
        </a:prstGeom>
        <a:solidFill>
          <a:schemeClr val="accent2">
            <a:hueOff val="-5025789"/>
            <a:satOff val="-169"/>
            <a:lumOff val="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Jeździ na 2 kołowym rowerze</a:t>
          </a:r>
          <a:endParaRPr lang="en-US" sz="2100" kern="1200"/>
        </a:p>
      </dsp:txBody>
      <dsp:txXfrm>
        <a:off x="3862636" y="717"/>
        <a:ext cx="2729135" cy="1637481"/>
      </dsp:txXfrm>
    </dsp:sp>
    <dsp:sp modelId="{B7D00541-7374-4662-92BD-2E05BBBE5400}">
      <dsp:nvSpPr>
        <dsp:cNvPr id="0" name=""/>
        <dsp:cNvSpPr/>
      </dsp:nvSpPr>
      <dsp:spPr>
        <a:xfrm>
          <a:off x="860587" y="1911112"/>
          <a:ext cx="2729135" cy="1637481"/>
        </a:xfrm>
        <a:prstGeom prst="rect">
          <a:avLst/>
        </a:prstGeom>
        <a:solidFill>
          <a:schemeClr val="accent2">
            <a:hueOff val="-10051578"/>
            <a:satOff val="-337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Lubi zabawy ruchowe, ale może się szybko męczyć</a:t>
          </a:r>
          <a:endParaRPr lang="en-US" sz="2100" kern="1200"/>
        </a:p>
      </dsp:txBody>
      <dsp:txXfrm>
        <a:off x="860587" y="1911112"/>
        <a:ext cx="2729135" cy="1637481"/>
      </dsp:txXfrm>
    </dsp:sp>
    <dsp:sp modelId="{5C2F25B1-3229-47A2-88C8-D79D253F7F26}">
      <dsp:nvSpPr>
        <dsp:cNvPr id="0" name=""/>
        <dsp:cNvSpPr/>
      </dsp:nvSpPr>
      <dsp:spPr>
        <a:xfrm>
          <a:off x="3862636" y="1911112"/>
          <a:ext cx="2729135" cy="1637481"/>
        </a:xfrm>
        <a:prstGeom prst="rect">
          <a:avLst/>
        </a:prstGeom>
        <a:solidFill>
          <a:schemeClr val="accent2">
            <a:hueOff val="-15077368"/>
            <a:satOff val="-506"/>
            <a:lumOff val="5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Może jeździć na łyżwach, nartach, rolkach</a:t>
          </a:r>
          <a:endParaRPr lang="en-US" sz="2100" kern="1200"/>
        </a:p>
      </dsp:txBody>
      <dsp:txXfrm>
        <a:off x="3862636" y="1911112"/>
        <a:ext cx="2729135" cy="1637481"/>
      </dsp:txXfrm>
    </dsp:sp>
    <dsp:sp modelId="{013BCFC5-24C4-491A-833B-8EC6F4D91B43}">
      <dsp:nvSpPr>
        <dsp:cNvPr id="0" name=""/>
        <dsp:cNvSpPr/>
      </dsp:nvSpPr>
      <dsp:spPr>
        <a:xfrm>
          <a:off x="2361612" y="3821507"/>
          <a:ext cx="2729135" cy="1637481"/>
        </a:xfrm>
        <a:prstGeom prst="rect">
          <a:avLst/>
        </a:prstGeom>
        <a:solidFill>
          <a:schemeClr val="accent2">
            <a:hueOff val="-20103157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Ma czasem problemy z koordynacją ruchową, potyka się, upada</a:t>
          </a:r>
          <a:endParaRPr lang="en-US" sz="2100" kern="1200"/>
        </a:p>
      </dsp:txBody>
      <dsp:txXfrm>
        <a:off x="2361612" y="3821507"/>
        <a:ext cx="2729135" cy="1637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20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9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0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3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1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4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2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8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2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2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5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2" r:id="rId6"/>
    <p:sldLayoutId id="2147483668" r:id="rId7"/>
    <p:sldLayoutId id="2147483669" r:id="rId8"/>
    <p:sldLayoutId id="2147483670" r:id="rId9"/>
    <p:sldLayoutId id="2147483671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B700FE-1BCC-4951-A3FE-38467AA07D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8" t="15202" r="8407" b="-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pl-PL" sz="6600">
                <a:cs typeface="Calibri Light"/>
              </a:rPr>
              <a:t>Normy rozwojowe dla dzieci w wieku 6 lat</a:t>
            </a:r>
            <a:endParaRPr lang="pl-PL" sz="660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>
                <a:cs typeface="Calibri"/>
              </a:rPr>
              <a:t>Opracowanie: Justyna </a:t>
            </a:r>
            <a:r>
              <a:rPr lang="pl-PL" dirty="0" err="1">
                <a:cs typeface="Calibri"/>
              </a:rPr>
              <a:t>Kulma</a:t>
            </a:r>
            <a:r>
              <a:rPr lang="pl-PL" dirty="0">
                <a:cs typeface="Calibri"/>
              </a:rPr>
              <a:t> - Mazurek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D79CF85-236B-4229-B0A7-A5EA845D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pl-PL" sz="6000"/>
              <a:t>Rozwój emocjonalno - społeczny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DF81FD-33BA-4217-AFA4-2E02E51B5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/>
              <a:t>Ma trudności z zauważaniem potrzeb innych</a:t>
            </a:r>
          </a:p>
          <a:p>
            <a:r>
              <a:rPr lang="pl-PL" sz="2000"/>
              <a:t>Boi się samotności, ciemności, duchów, burzy, ognia, itp.</a:t>
            </a:r>
          </a:p>
          <a:p>
            <a:r>
              <a:rPr lang="pl-PL" sz="2000"/>
              <a:t>Kryzys ten mija u 7 – latka, u którego wyraźnie zmniejsza się impulsywność uczuciowa, wzrasta zaś ocena intelektualna sytuacji</a:t>
            </a:r>
          </a:p>
        </p:txBody>
      </p:sp>
    </p:spTree>
    <p:extLst>
      <p:ext uri="{BB962C8B-B14F-4D97-AF65-F5344CB8AC3E}">
        <p14:creationId xmlns:p14="http://schemas.microsoft.com/office/powerpoint/2010/main" val="252200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7690181-133D-4665-AD39-FCB6C0CFE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pl-PL" dirty="0"/>
              <a:t>Sfera rozwoju – motoryka duża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B6BA6F97-0E21-42C3-BA80-04585B73D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186604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184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CCC64E-1606-4E3C-A8C2-B6919379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pl-PL" dirty="0">
                <a:ea typeface="+mj-lt"/>
                <a:cs typeface="+mj-lt"/>
              </a:rPr>
              <a:t>Sfera rozwoju – motoryka duża</a:t>
            </a:r>
            <a:endParaRPr lang="pl-PL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B136975F-287B-485C-A19E-BA09C5AF34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517099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27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F61EA5-16A5-430D-9F90-57AEE882A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dirty="0"/>
              <a:t>Sfera rozwoju – motoryka mała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B23438-0C76-4829-B117-6D9E3A8D5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400" dirty="0"/>
              <a:t>Dobrze rysuje i maluje</a:t>
            </a:r>
          </a:p>
          <a:p>
            <a:r>
              <a:rPr lang="pl-PL" sz="2400" dirty="0"/>
              <a:t>Może mieć trudności z pisaniem</a:t>
            </a:r>
          </a:p>
          <a:p>
            <a:r>
              <a:rPr lang="pl-PL" sz="2400" dirty="0"/>
              <a:t>Rysuje koło, kwadrat, prostokąt, romb</a:t>
            </a:r>
          </a:p>
          <a:p>
            <a:r>
              <a:rPr lang="pl-PL" sz="2400" dirty="0"/>
              <a:t>Rysuje człowieka</a:t>
            </a:r>
          </a:p>
          <a:p>
            <a:r>
              <a:rPr lang="pl-PL" sz="2400" dirty="0"/>
              <a:t>Wiąże sznurowadła</a:t>
            </a:r>
          </a:p>
        </p:txBody>
      </p:sp>
    </p:spTree>
    <p:extLst>
      <p:ext uri="{BB962C8B-B14F-4D97-AF65-F5344CB8AC3E}">
        <p14:creationId xmlns:p14="http://schemas.microsoft.com/office/powerpoint/2010/main" val="80526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4ED803-21A2-482C-ABC7-E8EECC12F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683169"/>
            <a:ext cx="4068849" cy="4148586"/>
          </a:xfrm>
        </p:spPr>
        <p:txBody>
          <a:bodyPr anchor="t">
            <a:normAutofit/>
          </a:bodyPr>
          <a:lstStyle/>
          <a:p>
            <a:r>
              <a:rPr lang="pl-PL" sz="4800"/>
              <a:t>Sfera rozwoju - rozwój poznawczy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157078-4160-4833-A3CE-05DCD3B6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504" y="1683170"/>
            <a:ext cx="5818248" cy="41485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/>
              <a:t>Przyswaja elementarne pojęcia liczby, kształtu, wielkości, kierunku, odległości i stosunków czasowych</a:t>
            </a:r>
          </a:p>
          <a:p>
            <a:r>
              <a:rPr lang="pl-PL" sz="2000"/>
              <a:t>Coraz lepiej orientuje się w czasie i przestrzeni</a:t>
            </a:r>
          </a:p>
          <a:p>
            <a:r>
              <a:rPr lang="pl-PL" sz="2000"/>
              <a:t>Pojęcia i ocena czasu są jeszcze chwiejne: myli nazwy mające względne znaczenie (dziś, jutro, wczoraj)</a:t>
            </a:r>
          </a:p>
          <a:p>
            <a:r>
              <a:rPr lang="pl-PL" sz="2000"/>
              <a:t>Pojęcia godziny i miesiąca mogą być niejasne</a:t>
            </a:r>
          </a:p>
          <a:p>
            <a:r>
              <a:rPr lang="pl-PL" sz="2000"/>
              <a:t>Dobrze zapamiętuje wierszyki, piosenki 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15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04D88FF-F671-4DEB-B3F6-2E2C35568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683169"/>
            <a:ext cx="4068849" cy="4148586"/>
          </a:xfrm>
        </p:spPr>
        <p:txBody>
          <a:bodyPr anchor="t">
            <a:normAutofit/>
          </a:bodyPr>
          <a:lstStyle/>
          <a:p>
            <a:r>
              <a:rPr lang="pl-PL" sz="4800">
                <a:ea typeface="+mj-lt"/>
                <a:cs typeface="+mj-lt"/>
              </a:rPr>
              <a:t>Sfera rozwoju - rozwój poznawczy</a:t>
            </a:r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E9FDCD-34AF-47BD-A352-092F1141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504" y="1683170"/>
            <a:ext cx="5818248" cy="41485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/>
              <a:t>Rozpoznaje i zapamiętuje dźwięki</a:t>
            </a:r>
          </a:p>
          <a:p>
            <a:r>
              <a:rPr lang="pl-PL" sz="2000"/>
              <a:t>Używa około 4 tysięcy słów</a:t>
            </a:r>
          </a:p>
          <a:p>
            <a:r>
              <a:rPr lang="pl-PL" sz="2000"/>
              <a:t>Rozróżnia prawą i lewą stronę</a:t>
            </a:r>
          </a:p>
          <a:p>
            <a:r>
              <a:rPr lang="pl-PL" sz="2000"/>
              <a:t>Podejmuje samodzielne decyzje</a:t>
            </a:r>
          </a:p>
          <a:p>
            <a:r>
              <a:rPr lang="pl-PL" sz="2000"/>
              <a:t>Rozumie, że rzecz widziana z daleka wydaje się mniejsza niż jest w rzeczywistości</a:t>
            </a:r>
          </a:p>
          <a:p>
            <a:endParaRPr lang="pl-PL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965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D4E504D-CC13-4924-BD43-84BEE6ACB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683169"/>
            <a:ext cx="4068849" cy="4148586"/>
          </a:xfrm>
        </p:spPr>
        <p:txBody>
          <a:bodyPr anchor="t">
            <a:normAutofit/>
          </a:bodyPr>
          <a:lstStyle/>
          <a:p>
            <a:r>
              <a:rPr lang="pl-PL" sz="4800">
                <a:ea typeface="+mj-lt"/>
                <a:cs typeface="+mj-lt"/>
              </a:rPr>
              <a:t>Sfera rozwoju - rozwój poznawczy</a:t>
            </a:r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EA3726-01C2-43BC-8304-7CE723269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504" y="1683170"/>
            <a:ext cx="5818248" cy="41485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/>
              <a:t>Potrafi się skupić na około 15 minut</a:t>
            </a:r>
          </a:p>
          <a:p>
            <a:r>
              <a:rPr lang="pl-PL" sz="2000"/>
              <a:t>Nie ma podzielności uwagi</a:t>
            </a:r>
          </a:p>
          <a:p>
            <a:r>
              <a:rPr lang="pl-PL" sz="2000"/>
              <a:t>Bawi się w zabawy z podziałem na role</a:t>
            </a:r>
          </a:p>
          <a:p>
            <a:r>
              <a:rPr lang="pl-PL" sz="2000"/>
              <a:t>Interesuje się przyrodą i jej zjawiskami</a:t>
            </a:r>
          </a:p>
          <a:p>
            <a:r>
              <a:rPr lang="pl-PL" sz="2000"/>
              <a:t>Swobodnie prowadzi rozmowy</a:t>
            </a:r>
          </a:p>
          <a:p>
            <a:r>
              <a:rPr lang="pl-PL" sz="2000"/>
              <a:t>Próbuje uzasadniać decyzje 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674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A65A4B8-D784-4712-882F-13B7C031A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pl-PL" sz="6000"/>
              <a:t>Rozwój emocjonalno  -społeczny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A806E5-81BF-4AAF-BE9E-AFA2BDDB4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/>
              <a:t>Pojawia się kolejny okres braku równowagi, kryzysy charakterystyczne dla 6 latka</a:t>
            </a:r>
          </a:p>
          <a:p>
            <a:r>
              <a:rPr lang="pl-PL" sz="2000"/>
              <a:t>Często jest podniecony i agresywny</a:t>
            </a:r>
          </a:p>
          <a:p>
            <a:r>
              <a:rPr lang="pl-PL" sz="2000"/>
              <a:t>Zdarza się, że bywa okrutny wobec zwierząt lub innych dzieci</a:t>
            </a:r>
          </a:p>
          <a:p>
            <a:r>
              <a:rPr lang="pl-PL" sz="2000"/>
              <a:t>Bywa ekspansywny i wybuchowy</a:t>
            </a:r>
          </a:p>
          <a:p>
            <a:r>
              <a:rPr lang="pl-PL" sz="2000"/>
              <a:t>Chce być silniejszy, najszybszy, najsilniejszy, najmądrzejszy</a:t>
            </a:r>
          </a:p>
        </p:txBody>
      </p:sp>
    </p:spTree>
    <p:extLst>
      <p:ext uri="{BB962C8B-B14F-4D97-AF65-F5344CB8AC3E}">
        <p14:creationId xmlns:p14="http://schemas.microsoft.com/office/powerpoint/2010/main" val="1309686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16F7C44-D68F-4BF5-B803-9C666646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pl-PL" sz="6000">
                <a:ea typeface="+mj-lt"/>
                <a:cs typeface="+mj-lt"/>
              </a:rPr>
              <a:t>Rozwój emocjonalno  -społeczny</a:t>
            </a:r>
            <a:endParaRPr lang="pl-PL" sz="6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FEFA37-5FBC-4FFF-AB17-685631576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000"/>
              <a:t>Czasem oszukuje</a:t>
            </a:r>
          </a:p>
          <a:p>
            <a:pPr>
              <a:lnSpc>
                <a:spcPct val="100000"/>
              </a:lnSpc>
            </a:pPr>
            <a:r>
              <a:rPr lang="pl-PL" sz="2000"/>
              <a:t>Jest bardzo czuły na krytykę</a:t>
            </a:r>
          </a:p>
          <a:p>
            <a:pPr>
              <a:lnSpc>
                <a:spcPct val="100000"/>
              </a:lnSpc>
            </a:pPr>
            <a:r>
              <a:rPr lang="pl-PL" sz="2000"/>
              <a:t>Ma problemy z przyznawaniem się do winy</a:t>
            </a:r>
          </a:p>
          <a:p>
            <a:pPr>
              <a:lnSpc>
                <a:spcPct val="100000"/>
              </a:lnSpc>
            </a:pPr>
            <a:r>
              <a:rPr lang="pl-PL" sz="2000"/>
              <a:t>Może mieć kłopot z współdziałaniem z rówieśnikami ze względu na potrzebę rywalizacji i zwyciężania</a:t>
            </a:r>
          </a:p>
          <a:p>
            <a:pPr>
              <a:lnSpc>
                <a:spcPct val="100000"/>
              </a:lnSpc>
            </a:pPr>
            <a:r>
              <a:rPr lang="pl-PL" sz="2000"/>
              <a:t>Przyjaźni się głownie z osobami tej samej płci</a:t>
            </a:r>
          </a:p>
          <a:p>
            <a:pPr>
              <a:lnSpc>
                <a:spcPct val="100000"/>
              </a:lnSpc>
            </a:pPr>
            <a:r>
              <a:rPr lang="pl-PL" sz="2000"/>
              <a:t>Ma najlepszego przyjaciela </a:t>
            </a:r>
          </a:p>
        </p:txBody>
      </p:sp>
    </p:spTree>
    <p:extLst>
      <p:ext uri="{BB962C8B-B14F-4D97-AF65-F5344CB8AC3E}">
        <p14:creationId xmlns:p14="http://schemas.microsoft.com/office/powerpoint/2010/main" val="1124187361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RightStep">
      <a:dk1>
        <a:srgbClr val="000000"/>
      </a:dk1>
      <a:lt1>
        <a:srgbClr val="FFFFFF"/>
      </a:lt1>
      <a:dk2>
        <a:srgbClr val="412F24"/>
      </a:dk2>
      <a:lt2>
        <a:srgbClr val="E2E8E5"/>
      </a:lt2>
      <a:accent1>
        <a:srgbClr val="E7297B"/>
      </a:accent1>
      <a:accent2>
        <a:srgbClr val="D5171A"/>
      </a:accent2>
      <a:accent3>
        <a:srgbClr val="E77529"/>
      </a:accent3>
      <a:accent4>
        <a:srgbClr val="C1A115"/>
      </a:accent4>
      <a:accent5>
        <a:srgbClr val="8EAF1F"/>
      </a:accent5>
      <a:accent6>
        <a:srgbClr val="4EB914"/>
      </a:accent6>
      <a:hlink>
        <a:srgbClr val="31956A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AccentBoxVTI</vt:lpstr>
      <vt:lpstr>Normy rozwojowe dla dzieci w wieku 6 lat</vt:lpstr>
      <vt:lpstr>Sfera rozwoju – motoryka duża</vt:lpstr>
      <vt:lpstr>Sfera rozwoju – motoryka duża</vt:lpstr>
      <vt:lpstr>Sfera rozwoju – motoryka mała</vt:lpstr>
      <vt:lpstr>Sfera rozwoju - rozwój poznawczy</vt:lpstr>
      <vt:lpstr>Sfera rozwoju - rozwój poznawczy</vt:lpstr>
      <vt:lpstr>Sfera rozwoju - rozwój poznawczy</vt:lpstr>
      <vt:lpstr>Rozwój emocjonalno  -społeczny</vt:lpstr>
      <vt:lpstr>Rozwój emocjonalno  -społeczny</vt:lpstr>
      <vt:lpstr>Rozwój emocjonalno - społeczny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277</cp:revision>
  <dcterms:created xsi:type="dcterms:W3CDTF">2020-04-02T11:06:16Z</dcterms:created>
  <dcterms:modified xsi:type="dcterms:W3CDTF">2020-04-02T12:02:24Z</dcterms:modified>
</cp:coreProperties>
</file>