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4" r:id="rId9"/>
    <p:sldId id="263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316DC-1173-D66F-9F1E-AD5AE93BC794}" v="305" dt="2020-05-11T09:22:18.801"/>
    <p1510:client id="{C62804BB-01B9-7CFA-AFA7-AC04E9F8FF25}" v="5631" dt="2020-05-11T09:06:25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Kulma-Mazurek" userId="S::justyna.kulma.mazurek@zspcisie.pl::a21650be-130a-493c-9642-87df71b3875a" providerId="AD" clId="Web-{3B0316DC-1173-D66F-9F1E-AD5AE93BC794}"/>
    <pc:docChg chg="modSld sldOrd">
      <pc:chgData name="Justyna Kulma-Mazurek" userId="S::justyna.kulma.mazurek@zspcisie.pl::a21650be-130a-493c-9642-87df71b3875a" providerId="AD" clId="Web-{3B0316DC-1173-D66F-9F1E-AD5AE93BC794}" dt="2020-05-11T09:22:18.801" v="304" actId="20577"/>
      <pc:docMkLst>
        <pc:docMk/>
      </pc:docMkLst>
      <pc:sldChg chg="addSp delSp modSp">
        <pc:chgData name="Justyna Kulma-Mazurek" userId="S::justyna.kulma.mazurek@zspcisie.pl::a21650be-130a-493c-9642-87df71b3875a" providerId="AD" clId="Web-{3B0316DC-1173-D66F-9F1E-AD5AE93BC794}" dt="2020-05-11T09:20:11.215" v="288" actId="20577"/>
        <pc:sldMkLst>
          <pc:docMk/>
          <pc:sldMk cId="650317164" sldId="256"/>
        </pc:sldMkLst>
        <pc:spChg chg="mod">
          <ac:chgData name="Justyna Kulma-Mazurek" userId="S::justyna.kulma.mazurek@zspcisie.pl::a21650be-130a-493c-9642-87df71b3875a" providerId="AD" clId="Web-{3B0316DC-1173-D66F-9F1E-AD5AE93BC794}" dt="2020-05-11T09:20:11.215" v="288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styna Kulma-Mazurek" userId="S::justyna.kulma.mazurek@zspcisie.pl::a21650be-130a-493c-9642-87df71b3875a" providerId="AD" clId="Web-{3B0316DC-1173-D66F-9F1E-AD5AE93BC794}" dt="2020-05-11T09:19:52.354" v="273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Justyna Kulma-Mazurek" userId="S::justyna.kulma.mazurek@zspcisie.pl::a21650be-130a-493c-9642-87df71b3875a" providerId="AD" clId="Web-{3B0316DC-1173-D66F-9F1E-AD5AE93BC794}" dt="2020-05-11T09:19:52.354" v="273"/>
          <ac:spMkLst>
            <pc:docMk/>
            <pc:sldMk cId="650317164" sldId="256"/>
            <ac:spMk id="33" creationId="{403F5E84-33F1-4C32-AE79-9EB02ED46733}"/>
          </ac:spMkLst>
        </pc:spChg>
        <pc:spChg chg="del">
          <ac:chgData name="Justyna Kulma-Mazurek" userId="S::justyna.kulma.mazurek@zspcisie.pl::a21650be-130a-493c-9642-87df71b3875a" providerId="AD" clId="Web-{3B0316DC-1173-D66F-9F1E-AD5AE93BC794}" dt="2020-05-11T09:19:52.354" v="273"/>
          <ac:spMkLst>
            <pc:docMk/>
            <pc:sldMk cId="650317164" sldId="256"/>
            <ac:spMk id="40" creationId="{A1A4B9B6-6181-4BCB-B148-073C9F9885E8}"/>
          </ac:spMkLst>
        </pc:spChg>
        <pc:spChg chg="add">
          <ac:chgData name="Justyna Kulma-Mazurek" userId="S::justyna.kulma.mazurek@zspcisie.pl::a21650be-130a-493c-9642-87df71b3875a" providerId="AD" clId="Web-{3B0316DC-1173-D66F-9F1E-AD5AE93BC794}" dt="2020-05-11T09:19:52.354" v="273"/>
          <ac:spMkLst>
            <pc:docMk/>
            <pc:sldMk cId="650317164" sldId="256"/>
            <ac:spMk id="45" creationId="{4522B21E-B2B9-4C72-9A71-C87EFD137480}"/>
          </ac:spMkLst>
        </pc:spChg>
        <pc:spChg chg="add">
          <ac:chgData name="Justyna Kulma-Mazurek" userId="S::justyna.kulma.mazurek@zspcisie.pl::a21650be-130a-493c-9642-87df71b3875a" providerId="AD" clId="Web-{3B0316DC-1173-D66F-9F1E-AD5AE93BC794}" dt="2020-05-11T09:19:52.354" v="273"/>
          <ac:spMkLst>
            <pc:docMk/>
            <pc:sldMk cId="650317164" sldId="256"/>
            <ac:spMk id="47" creationId="{5EB7D2A2-F448-44D4-938C-DC84CBCB3B1E}"/>
          </ac:spMkLst>
        </pc:spChg>
        <pc:spChg chg="add">
          <ac:chgData name="Justyna Kulma-Mazurek" userId="S::justyna.kulma.mazurek@zspcisie.pl::a21650be-130a-493c-9642-87df71b3875a" providerId="AD" clId="Web-{3B0316DC-1173-D66F-9F1E-AD5AE93BC794}" dt="2020-05-11T09:19:52.354" v="273"/>
          <ac:spMkLst>
            <pc:docMk/>
            <pc:sldMk cId="650317164" sldId="256"/>
            <ac:spMk id="49" creationId="{871AEA07-1E14-44B4-8E55-64EF049CD66F}"/>
          </ac:spMkLst>
        </pc:spChg>
        <pc:grpChg chg="del">
          <ac:chgData name="Justyna Kulma-Mazurek" userId="S::justyna.kulma.mazurek@zspcisie.pl::a21650be-130a-493c-9642-87df71b3875a" providerId="AD" clId="Web-{3B0316DC-1173-D66F-9F1E-AD5AE93BC794}" dt="2020-05-11T09:19:52.354" v="273"/>
          <ac:grpSpMkLst>
            <pc:docMk/>
            <pc:sldMk cId="650317164" sldId="256"/>
            <ac:grpSpMk id="35" creationId="{A6C08765-B3FA-4EF3-B04E-D5A7BADF8466}"/>
          </ac:grpSpMkLst>
        </pc:grpChg>
        <pc:cxnChg chg="add">
          <ac:chgData name="Justyna Kulma-Mazurek" userId="S::justyna.kulma.mazurek@zspcisie.pl::a21650be-130a-493c-9642-87df71b3875a" providerId="AD" clId="Web-{3B0316DC-1173-D66F-9F1E-AD5AE93BC794}" dt="2020-05-11T09:19:52.354" v="273"/>
          <ac:cxnSpMkLst>
            <pc:docMk/>
            <pc:sldMk cId="650317164" sldId="256"/>
            <ac:cxnSpMk id="51" creationId="{F7C8EA93-3210-4C62-99E9-153C275E3A87}"/>
          </ac:cxnSpMkLst>
        </pc:cxnChg>
      </pc:sldChg>
      <pc:sldChg chg="modSp">
        <pc:chgData name="Justyna Kulma-Mazurek" userId="S::justyna.kulma.mazurek@zspcisie.pl::a21650be-130a-493c-9642-87df71b3875a" providerId="AD" clId="Web-{3B0316DC-1173-D66F-9F1E-AD5AE93BC794}" dt="2020-05-11T09:19:33.431" v="271" actId="20577"/>
        <pc:sldMkLst>
          <pc:docMk/>
          <pc:sldMk cId="3285444920" sldId="257"/>
        </pc:sldMkLst>
        <pc:spChg chg="mod">
          <ac:chgData name="Justyna Kulma-Mazurek" userId="S::justyna.kulma.mazurek@zspcisie.pl::a21650be-130a-493c-9642-87df71b3875a" providerId="AD" clId="Web-{3B0316DC-1173-D66F-9F1E-AD5AE93BC794}" dt="2020-05-11T09:19:33.431" v="271" actId="20577"/>
          <ac:spMkLst>
            <pc:docMk/>
            <pc:sldMk cId="3285444920" sldId="257"/>
            <ac:spMk id="3" creationId="{E4BB7903-FBEA-4A1E-A695-6949802EA0FC}"/>
          </ac:spMkLst>
        </pc:spChg>
      </pc:sldChg>
      <pc:sldChg chg="ord">
        <pc:chgData name="Justyna Kulma-Mazurek" userId="S::justyna.kulma.mazurek@zspcisie.pl::a21650be-130a-493c-9642-87df71b3875a" providerId="AD" clId="Web-{3B0316DC-1173-D66F-9F1E-AD5AE93BC794}" dt="2020-05-11T09:21:42.986" v="294"/>
        <pc:sldMkLst>
          <pc:docMk/>
          <pc:sldMk cId="1096418452" sldId="264"/>
        </pc:sldMkLst>
      </pc:sldChg>
      <pc:sldChg chg="modSp">
        <pc:chgData name="Justyna Kulma-Mazurek" userId="S::justyna.kulma.mazurek@zspcisie.pl::a21650be-130a-493c-9642-87df71b3875a" providerId="AD" clId="Web-{3B0316DC-1173-D66F-9F1E-AD5AE93BC794}" dt="2020-05-11T09:22:18.794" v="303" actId="20577"/>
        <pc:sldMkLst>
          <pc:docMk/>
          <pc:sldMk cId="19053091" sldId="266"/>
        </pc:sldMkLst>
        <pc:spChg chg="mod">
          <ac:chgData name="Justyna Kulma-Mazurek" userId="S::justyna.kulma.mazurek@zspcisie.pl::a21650be-130a-493c-9642-87df71b3875a" providerId="AD" clId="Web-{3B0316DC-1173-D66F-9F1E-AD5AE93BC794}" dt="2020-05-11T09:22:18.794" v="303" actId="20577"/>
          <ac:spMkLst>
            <pc:docMk/>
            <pc:sldMk cId="19053091" sldId="266"/>
            <ac:spMk id="3" creationId="{EE58593E-6732-42A0-A2CE-8591E48D8B5D}"/>
          </ac:spMkLst>
        </pc:spChg>
      </pc:sldChg>
      <pc:sldChg chg="modSp">
        <pc:chgData name="Justyna Kulma-Mazurek" userId="S::justyna.kulma.mazurek@zspcisie.pl::a21650be-130a-493c-9642-87df71b3875a" providerId="AD" clId="Web-{3B0316DC-1173-D66F-9F1E-AD5AE93BC794}" dt="2020-05-11T09:21:41.595" v="292" actId="20577"/>
        <pc:sldMkLst>
          <pc:docMk/>
          <pc:sldMk cId="3333681966" sldId="267"/>
        </pc:sldMkLst>
        <pc:spChg chg="mod">
          <ac:chgData name="Justyna Kulma-Mazurek" userId="S::justyna.kulma.mazurek@zspcisie.pl::a21650be-130a-493c-9642-87df71b3875a" providerId="AD" clId="Web-{3B0316DC-1173-D66F-9F1E-AD5AE93BC794}" dt="2020-05-11T09:21:41.595" v="292" actId="20577"/>
          <ac:spMkLst>
            <pc:docMk/>
            <pc:sldMk cId="3333681966" sldId="267"/>
            <ac:spMk id="3" creationId="{DFA614FC-EBA2-4BBC-9EC3-50AB67C91A20}"/>
          </ac:spMkLst>
        </pc:spChg>
      </pc:sldChg>
    </pc:docChg>
  </pc:docChgLst>
  <pc:docChgLst>
    <pc:chgData name="Justyna Kulma-Mazurek" userId="S::justyna.kulma.mazurek@zspcisie.pl::a21650be-130a-493c-9642-87df71b3875a" providerId="AD" clId="Web-{C62804BB-01B9-7CFA-AFA7-AC04E9F8FF25}"/>
    <pc:docChg chg="addSld delSld modSld">
      <pc:chgData name="Justyna Kulma-Mazurek" userId="S::justyna.kulma.mazurek@zspcisie.pl::a21650be-130a-493c-9642-87df71b3875a" providerId="AD" clId="Web-{C62804BB-01B9-7CFA-AFA7-AC04E9F8FF25}" dt="2020-05-11T09:06:25.908" v="5646" actId="20577"/>
      <pc:docMkLst>
        <pc:docMk/>
      </pc:docMkLst>
      <pc:sldChg chg="addSp delSp modSp mod setBg setClrOvrMap">
        <pc:chgData name="Justyna Kulma-Mazurek" userId="S::justyna.kulma.mazurek@zspcisie.pl::a21650be-130a-493c-9642-87df71b3875a" providerId="AD" clId="Web-{C62804BB-01B9-7CFA-AFA7-AC04E9F8FF25}" dt="2020-05-11T09:06:20.720" v="5644" actId="20577"/>
        <pc:sldMkLst>
          <pc:docMk/>
          <pc:sldMk cId="650317164" sldId="256"/>
        </pc:sldMkLst>
        <pc:spChg chg="mod">
          <ac:chgData name="Justyna Kulma-Mazurek" userId="S::justyna.kulma.mazurek@zspcisie.pl::a21650be-130a-493c-9642-87df71b3875a" providerId="AD" clId="Web-{C62804BB-01B9-7CFA-AFA7-AC04E9F8FF25}" dt="2020-05-11T09:06:20.720" v="5644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9:06:10.314" v="5643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5:57.481" v="135"/>
          <ac:spMkLst>
            <pc:docMk/>
            <pc:sldMk cId="650317164" sldId="256"/>
            <ac:spMk id="8" creationId="{1EADCAF8-8823-4E89-8612-21029831A4B2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5:57.481" v="135"/>
          <ac:spMkLst>
            <pc:docMk/>
            <pc:sldMk cId="650317164" sldId="256"/>
            <ac:spMk id="10" creationId="{28CA07B2-0819-4B62-9425-7A52BBDD7070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9:06:10.314" v="5643"/>
          <ac:spMkLst>
            <pc:docMk/>
            <pc:sldMk cId="650317164" sldId="256"/>
            <ac:spMk id="24" creationId="{2A8AA5BC-4F7A-4226-8F99-6D824B226A97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9:06:10.314" v="5643"/>
          <ac:spMkLst>
            <pc:docMk/>
            <pc:sldMk cId="650317164" sldId="256"/>
            <ac:spMk id="26" creationId="{3E5445C6-DD42-4979-86FF-03730E8C6DB0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9:06:10.314" v="5643"/>
          <ac:spMkLst>
            <pc:docMk/>
            <pc:sldMk cId="650317164" sldId="256"/>
            <ac:spMk id="33" creationId="{403F5E84-33F1-4C32-AE79-9EB02ED46733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9:06:10.314" v="5643"/>
          <ac:spMkLst>
            <pc:docMk/>
            <pc:sldMk cId="650317164" sldId="256"/>
            <ac:spMk id="40" creationId="{A1A4B9B6-6181-4BCB-B148-073C9F9885E8}"/>
          </ac:spMkLst>
        </pc:spChg>
        <pc:grpChg chg="add del">
          <ac:chgData name="Justyna Kulma-Mazurek" userId="S::justyna.kulma.mazurek@zspcisie.pl::a21650be-130a-493c-9642-87df71b3875a" providerId="AD" clId="Web-{C62804BB-01B9-7CFA-AFA7-AC04E9F8FF25}" dt="2020-05-11T06:15:57.481" v="135"/>
          <ac:grpSpMkLst>
            <pc:docMk/>
            <pc:sldMk cId="650317164" sldId="256"/>
            <ac:grpSpMk id="12" creationId="{DA02BEE4-A5D4-40AF-882D-49D34B086FFF}"/>
          </ac:grpSpMkLst>
        </pc:grpChg>
        <pc:grpChg chg="add">
          <ac:chgData name="Justyna Kulma-Mazurek" userId="S::justyna.kulma.mazurek@zspcisie.pl::a21650be-130a-493c-9642-87df71b3875a" providerId="AD" clId="Web-{C62804BB-01B9-7CFA-AFA7-AC04E9F8FF25}" dt="2020-05-11T09:06:10.314" v="5643"/>
          <ac:grpSpMkLst>
            <pc:docMk/>
            <pc:sldMk cId="650317164" sldId="256"/>
            <ac:grpSpMk id="35" creationId="{A6C08765-B3FA-4EF3-B04E-D5A7BADF8466}"/>
          </ac:grpSpMkLst>
        </pc:grpChg>
        <pc:cxnChg chg="add del">
          <ac:chgData name="Justyna Kulma-Mazurek" userId="S::justyna.kulma.mazurek@zspcisie.pl::a21650be-130a-493c-9642-87df71b3875a" providerId="AD" clId="Web-{C62804BB-01B9-7CFA-AFA7-AC04E9F8FF25}" dt="2020-05-11T09:06:10.314" v="5643"/>
          <ac:cxnSpMkLst>
            <pc:docMk/>
            <pc:sldMk cId="650317164" sldId="256"/>
            <ac:cxnSpMk id="28" creationId="{45000665-DFC7-417E-8FD7-516A0F15C975}"/>
          </ac:cxnSpMkLst>
        </pc:cxnChg>
      </pc:sldChg>
      <pc:sldChg chg="addSp delSp modSp new mod setBg">
        <pc:chgData name="Justyna Kulma-Mazurek" userId="S::justyna.kulma.mazurek@zspcisie.pl::a21650be-130a-493c-9642-87df71b3875a" providerId="AD" clId="Web-{C62804BB-01B9-7CFA-AFA7-AC04E9F8FF25}" dt="2020-05-11T06:16:09.012" v="136"/>
        <pc:sldMkLst>
          <pc:docMk/>
          <pc:sldMk cId="3285444920" sldId="257"/>
        </pc:sldMkLst>
        <pc:spChg chg="mod">
          <ac:chgData name="Justyna Kulma-Mazurek" userId="S::justyna.kulma.mazurek@zspcisie.pl::a21650be-130a-493c-9642-87df71b3875a" providerId="AD" clId="Web-{C62804BB-01B9-7CFA-AFA7-AC04E9F8FF25}" dt="2020-05-11T06:16:09.012" v="136"/>
          <ac:spMkLst>
            <pc:docMk/>
            <pc:sldMk cId="3285444920" sldId="257"/>
            <ac:spMk id="2" creationId="{3002E588-8436-44CF-A598-DA96728A14B7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6:16:09.012" v="136"/>
          <ac:spMkLst>
            <pc:docMk/>
            <pc:sldMk cId="3285444920" sldId="257"/>
            <ac:spMk id="3" creationId="{E4BB7903-FBEA-4A1E-A695-6949802EA0FC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5:47.262" v="134"/>
          <ac:spMkLst>
            <pc:docMk/>
            <pc:sldMk cId="3285444920" sldId="257"/>
            <ac:spMk id="8" creationId="{907EF6B7-1338-4443-8C46-6A318D952DFD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5:47.262" v="134"/>
          <ac:spMkLst>
            <pc:docMk/>
            <pc:sldMk cId="3285444920" sldId="257"/>
            <ac:spMk id="10" creationId="{DAAE4CDD-124C-4DCF-9584-B6033B545DD5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5:47.262" v="134"/>
          <ac:spMkLst>
            <pc:docMk/>
            <pc:sldMk cId="3285444920" sldId="257"/>
            <ac:spMk id="12" creationId="{081E4A58-353D-44AE-B2FC-2A74E2E400F7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6:09.012" v="136"/>
          <ac:spMkLst>
            <pc:docMk/>
            <pc:sldMk cId="3285444920" sldId="257"/>
            <ac:spMk id="17" creationId="{889C5E17-24D0-4696-A3C5-A2261FB455FA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6:09.012" v="136"/>
          <ac:spMkLst>
            <pc:docMk/>
            <pc:sldMk cId="3285444920" sldId="257"/>
            <ac:spMk id="19" creationId="{6929B58F-2358-44CC-ACE5-EF1BD3C6C824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16:09.012" v="136"/>
          <ac:spMkLst>
            <pc:docMk/>
            <pc:sldMk cId="3285444920" sldId="257"/>
            <ac:spMk id="29" creationId="{B775CD93-9DF2-48CB-9F57-1BCA9A46C7FA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16:09.012" v="136"/>
          <ac:spMkLst>
            <pc:docMk/>
            <pc:sldMk cId="3285444920" sldId="257"/>
            <ac:spMk id="31" creationId="{6166C6D1-23AC-49C4-BA07-238E4E9F8CEB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16:09.012" v="136"/>
          <ac:spMkLst>
            <pc:docMk/>
            <pc:sldMk cId="3285444920" sldId="257"/>
            <ac:spMk id="33" creationId="{1C091803-41C2-48E0-9228-5148460C7479}"/>
          </ac:spMkLst>
        </pc:spChg>
        <pc:grpChg chg="add del">
          <ac:chgData name="Justyna Kulma-Mazurek" userId="S::justyna.kulma.mazurek@zspcisie.pl::a21650be-130a-493c-9642-87df71b3875a" providerId="AD" clId="Web-{C62804BB-01B9-7CFA-AFA7-AC04E9F8FF25}" dt="2020-05-11T06:16:09.012" v="136"/>
          <ac:grpSpMkLst>
            <pc:docMk/>
            <pc:sldMk cId="3285444920" sldId="257"/>
            <ac:grpSpMk id="21" creationId="{09DA5303-A1AF-4830-806C-51FCD96188B7}"/>
          </ac:grpSpMkLst>
        </pc:grpChg>
      </pc:sldChg>
      <pc:sldChg chg="addSp delSp modSp new mod setBg setClrOvrMap">
        <pc:chgData name="Justyna Kulma-Mazurek" userId="S::justyna.kulma.mazurek@zspcisie.pl::a21650be-130a-493c-9642-87df71b3875a" providerId="AD" clId="Web-{C62804BB-01B9-7CFA-AFA7-AC04E9F8FF25}" dt="2020-05-11T06:16:19.403" v="137"/>
        <pc:sldMkLst>
          <pc:docMk/>
          <pc:sldMk cId="1278476416" sldId="258"/>
        </pc:sldMkLst>
        <pc:spChg chg="mod">
          <ac:chgData name="Justyna Kulma-Mazurek" userId="S::justyna.kulma.mazurek@zspcisie.pl::a21650be-130a-493c-9642-87df71b3875a" providerId="AD" clId="Web-{C62804BB-01B9-7CFA-AFA7-AC04E9F8FF25}" dt="2020-05-11T06:16:19.403" v="137"/>
          <ac:spMkLst>
            <pc:docMk/>
            <pc:sldMk cId="1278476416" sldId="258"/>
            <ac:spMk id="2" creationId="{4092C5DA-2D08-4B04-A073-071846052D73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6:16:19.403" v="137"/>
          <ac:spMkLst>
            <pc:docMk/>
            <pc:sldMk cId="1278476416" sldId="258"/>
            <ac:spMk id="3" creationId="{B3C8906A-91A5-42C4-AB40-3EDCE844FB27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5:29.559" v="133"/>
          <ac:spMkLst>
            <pc:docMk/>
            <pc:sldMk cId="1278476416" sldId="258"/>
            <ac:spMk id="8" creationId="{E945E29B-B971-41C6-A57B-B29BBB108A39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5:29.559" v="133"/>
          <ac:spMkLst>
            <pc:docMk/>
            <pc:sldMk cId="1278476416" sldId="258"/>
            <ac:spMk id="15" creationId="{3E1F47E4-066D-4C27-98C8-B2B2C7BABFEC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6:19.403" v="137"/>
          <ac:spMkLst>
            <pc:docMk/>
            <pc:sldMk cId="1278476416" sldId="258"/>
            <ac:spMk id="20" creationId="{889C5E17-24D0-4696-A3C5-A2261FB455FA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16:19.403" v="137"/>
          <ac:spMkLst>
            <pc:docMk/>
            <pc:sldMk cId="1278476416" sldId="258"/>
            <ac:spMk id="22" creationId="{6929B58F-2358-44CC-ACE5-EF1BD3C6C824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16:19.403" v="137"/>
          <ac:spMkLst>
            <pc:docMk/>
            <pc:sldMk cId="1278476416" sldId="258"/>
            <ac:spMk id="32" creationId="{B775CD93-9DF2-48CB-9F57-1BCA9A46C7FA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16:19.403" v="137"/>
          <ac:spMkLst>
            <pc:docMk/>
            <pc:sldMk cId="1278476416" sldId="258"/>
            <ac:spMk id="34" creationId="{6166C6D1-23AC-49C4-BA07-238E4E9F8CEB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16:19.403" v="137"/>
          <ac:spMkLst>
            <pc:docMk/>
            <pc:sldMk cId="1278476416" sldId="258"/>
            <ac:spMk id="36" creationId="{1C091803-41C2-48E0-9228-5148460C7479}"/>
          </ac:spMkLst>
        </pc:spChg>
        <pc:grpChg chg="add del">
          <ac:chgData name="Justyna Kulma-Mazurek" userId="S::justyna.kulma.mazurek@zspcisie.pl::a21650be-130a-493c-9642-87df71b3875a" providerId="AD" clId="Web-{C62804BB-01B9-7CFA-AFA7-AC04E9F8FF25}" dt="2020-05-11T06:15:29.559" v="133"/>
          <ac:grpSpMkLst>
            <pc:docMk/>
            <pc:sldMk cId="1278476416" sldId="258"/>
            <ac:grpSpMk id="10" creationId="{4C76015D-CFEA-4204-9A50-352560FFC252}"/>
          </ac:grpSpMkLst>
        </pc:grpChg>
        <pc:grpChg chg="add del">
          <ac:chgData name="Justyna Kulma-Mazurek" userId="S::justyna.kulma.mazurek@zspcisie.pl::a21650be-130a-493c-9642-87df71b3875a" providerId="AD" clId="Web-{C62804BB-01B9-7CFA-AFA7-AC04E9F8FF25}" dt="2020-05-11T06:16:19.403" v="137"/>
          <ac:grpSpMkLst>
            <pc:docMk/>
            <pc:sldMk cId="1278476416" sldId="258"/>
            <ac:grpSpMk id="24" creationId="{09DA5303-A1AF-4830-806C-51FCD96188B7}"/>
          </ac:grpSpMkLst>
        </pc:grpChg>
      </pc:sldChg>
      <pc:sldChg chg="modSp new del">
        <pc:chgData name="Justyna Kulma-Mazurek" userId="S::justyna.kulma.mazurek@zspcisie.pl::a21650be-130a-493c-9642-87df71b3875a" providerId="AD" clId="Web-{C62804BB-01B9-7CFA-AFA7-AC04E9F8FF25}" dt="2020-05-11T07:21:14.619" v="2171"/>
        <pc:sldMkLst>
          <pc:docMk/>
          <pc:sldMk cId="2717026150" sldId="259"/>
        </pc:sldMkLst>
        <pc:spChg chg="mod">
          <ac:chgData name="Justyna Kulma-Mazurek" userId="S::justyna.kulma.mazurek@zspcisie.pl::a21650be-130a-493c-9642-87df71b3875a" providerId="AD" clId="Web-{C62804BB-01B9-7CFA-AFA7-AC04E9F8FF25}" dt="2020-05-11T07:20:22.808" v="2168" actId="20577"/>
          <ac:spMkLst>
            <pc:docMk/>
            <pc:sldMk cId="2717026150" sldId="259"/>
            <ac:spMk id="2" creationId="{97BAD601-61AE-4802-93E9-4AB74A060D33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7:20:09.089" v="2128" actId="20577"/>
          <ac:spMkLst>
            <pc:docMk/>
            <pc:sldMk cId="2717026150" sldId="259"/>
            <ac:spMk id="3" creationId="{59DBC589-EBD3-4466-98C9-40C65ECBFFE7}"/>
          </ac:spMkLst>
        </pc:spChg>
      </pc:sldChg>
      <pc:sldChg chg="addSp delSp modSp new mod setBg">
        <pc:chgData name="Justyna Kulma-Mazurek" userId="S::justyna.kulma.mazurek@zspcisie.pl::a21650be-130a-493c-9642-87df71b3875a" providerId="AD" clId="Web-{C62804BB-01B9-7CFA-AFA7-AC04E9F8FF25}" dt="2020-05-11T06:40:19.523" v="1411"/>
        <pc:sldMkLst>
          <pc:docMk/>
          <pc:sldMk cId="4165310880" sldId="260"/>
        </pc:sldMkLst>
        <pc:spChg chg="mod">
          <ac:chgData name="Justyna Kulma-Mazurek" userId="S::justyna.kulma.mazurek@zspcisie.pl::a21650be-130a-493c-9642-87df71b3875a" providerId="AD" clId="Web-{C62804BB-01B9-7CFA-AFA7-AC04E9F8FF25}" dt="2020-05-11T06:40:19.523" v="1411"/>
          <ac:spMkLst>
            <pc:docMk/>
            <pc:sldMk cId="4165310880" sldId="260"/>
            <ac:spMk id="2" creationId="{31BE37F3-293E-4C13-8070-3763004AA888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6:40:19.523" v="1411"/>
          <ac:spMkLst>
            <pc:docMk/>
            <pc:sldMk cId="4165310880" sldId="260"/>
            <ac:spMk id="3" creationId="{78C37DAE-8C93-47DF-8F40-7708D927E733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40:19.523" v="1411"/>
          <ac:spMkLst>
            <pc:docMk/>
            <pc:sldMk cId="4165310880" sldId="260"/>
            <ac:spMk id="5" creationId="{827B839B-9ADE-406B-8590-F1CAEDED45A1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40:19.523" v="1411"/>
          <ac:spMkLst>
            <pc:docMk/>
            <pc:sldMk cId="4165310880" sldId="260"/>
            <ac:spMk id="6" creationId="{CFE45BF0-46DB-408C-B5F7-7B11716805D4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40:19.523" v="1411"/>
          <ac:spMkLst>
            <pc:docMk/>
            <pc:sldMk cId="4165310880" sldId="260"/>
            <ac:spMk id="7" creationId="{7A62E32F-BB65-43A8-8EB5-92346890E549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40:19.507" v="1410"/>
          <ac:spMkLst>
            <pc:docMk/>
            <pc:sldMk cId="4165310880" sldId="260"/>
            <ac:spMk id="8" creationId="{4BC99CB9-DDAD-44A2-8A1C-E3AF4E72DF5C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40:19.523" v="1411"/>
          <ac:spMkLst>
            <pc:docMk/>
            <pc:sldMk cId="4165310880" sldId="260"/>
            <ac:spMk id="12" creationId="{2AEBC8F2-97B1-41B4-93F1-2D289E197FBA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40:19.523" v="1411"/>
          <ac:spMkLst>
            <pc:docMk/>
            <pc:sldMk cId="4165310880" sldId="260"/>
            <ac:spMk id="14" creationId="{472E3A19-F5D5-48FC-BB9C-48C2F68F598B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40:19.523" v="1411"/>
          <ac:spMkLst>
            <pc:docMk/>
            <pc:sldMk cId="4165310880" sldId="260"/>
            <ac:spMk id="18" creationId="{14E91B64-9FCC-451E-AFB4-A827D6329367}"/>
          </ac:spMkLst>
        </pc:spChg>
        <pc:grpChg chg="add del">
          <ac:chgData name="Justyna Kulma-Mazurek" userId="S::justyna.kulma.mazurek@zspcisie.pl::a21650be-130a-493c-9642-87df71b3875a" providerId="AD" clId="Web-{C62804BB-01B9-7CFA-AFA7-AC04E9F8FF25}" dt="2020-05-11T06:40:19.507" v="1410"/>
          <ac:grpSpMkLst>
            <pc:docMk/>
            <pc:sldMk cId="4165310880" sldId="260"/>
            <ac:grpSpMk id="10" creationId="{05545017-2445-4AB3-95A6-48F17C802612}"/>
          </ac:grpSpMkLst>
        </pc:grpChg>
        <pc:grpChg chg="add del">
          <ac:chgData name="Justyna Kulma-Mazurek" userId="S::justyna.kulma.mazurek@zspcisie.pl::a21650be-130a-493c-9642-87df71b3875a" providerId="AD" clId="Web-{C62804BB-01B9-7CFA-AFA7-AC04E9F8FF25}" dt="2020-05-11T06:40:19.507" v="1410"/>
          <ac:grpSpMkLst>
            <pc:docMk/>
            <pc:sldMk cId="4165310880" sldId="260"/>
            <ac:grpSpMk id="16" creationId="{06B7259D-F2AD-42FE-B984-6D1D74321C5D}"/>
          </ac:grpSpMkLst>
        </pc:grpChg>
      </pc:sldChg>
      <pc:sldChg chg="addSp delSp modSp new mod setBg">
        <pc:chgData name="Justyna Kulma-Mazurek" userId="S::justyna.kulma.mazurek@zspcisie.pl::a21650be-130a-493c-9642-87df71b3875a" providerId="AD" clId="Web-{C62804BB-01B9-7CFA-AFA7-AC04E9F8FF25}" dt="2020-05-11T06:41:45.272" v="1420" actId="20577"/>
        <pc:sldMkLst>
          <pc:docMk/>
          <pc:sldMk cId="1805253746" sldId="261"/>
        </pc:sldMkLst>
        <pc:spChg chg="mod">
          <ac:chgData name="Justyna Kulma-Mazurek" userId="S::justyna.kulma.mazurek@zspcisie.pl::a21650be-130a-493c-9642-87df71b3875a" providerId="AD" clId="Web-{C62804BB-01B9-7CFA-AFA7-AC04E9F8FF25}" dt="2020-05-11T06:41:20.303" v="1414" actId="20577"/>
          <ac:spMkLst>
            <pc:docMk/>
            <pc:sldMk cId="1805253746" sldId="261"/>
            <ac:spMk id="2" creationId="{204838A5-07A2-4A9E-BF5F-057F8C5D09EB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6:41:45.272" v="1420" actId="20577"/>
          <ac:spMkLst>
            <pc:docMk/>
            <pc:sldMk cId="1805253746" sldId="261"/>
            <ac:spMk id="3" creationId="{103D2AE2-8760-412F-AE01-E28C48AD3B7D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38:20.821" v="1404"/>
          <ac:spMkLst>
            <pc:docMk/>
            <pc:sldMk cId="1805253746" sldId="261"/>
            <ac:spMk id="8" creationId="{8D70B121-56F4-4848-B38B-182089D909FA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6:38:20.821" v="1404"/>
          <ac:spMkLst>
            <pc:docMk/>
            <pc:sldMk cId="1805253746" sldId="261"/>
            <ac:spMk id="12" creationId="{8D70B121-56F4-4848-B38B-182089D909FA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38:20.806" v="1403"/>
          <ac:spMkLst>
            <pc:docMk/>
            <pc:sldMk cId="1805253746" sldId="261"/>
            <ac:spMk id="15" creationId="{4BC99CB9-DDAD-44A2-8A1C-E3AF4E72DF5C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6:38:20.806" v="1403"/>
          <ac:spMkLst>
            <pc:docMk/>
            <pc:sldMk cId="1805253746" sldId="261"/>
            <ac:spMk id="17" creationId="{1561AEE4-4E38-4BAC-976D-E0DE523FC5D1}"/>
          </ac:spMkLst>
        </pc:spChg>
        <pc:grpChg chg="add del">
          <ac:chgData name="Justyna Kulma-Mazurek" userId="S::justyna.kulma.mazurek@zspcisie.pl::a21650be-130a-493c-9642-87df71b3875a" providerId="AD" clId="Web-{C62804BB-01B9-7CFA-AFA7-AC04E9F8FF25}" dt="2020-05-11T06:38:20.806" v="1403"/>
          <ac:grpSpMkLst>
            <pc:docMk/>
            <pc:sldMk cId="1805253746" sldId="261"/>
            <ac:grpSpMk id="19" creationId="{F0BC676B-D19A-44DB-910A-0C0E6D433979}"/>
          </ac:grpSpMkLst>
        </pc:grpChg>
        <pc:cxnChg chg="add del">
          <ac:chgData name="Justyna Kulma-Mazurek" userId="S::justyna.kulma.mazurek@zspcisie.pl::a21650be-130a-493c-9642-87df71b3875a" providerId="AD" clId="Web-{C62804BB-01B9-7CFA-AFA7-AC04E9F8FF25}" dt="2020-05-11T06:38:20.821" v="1404"/>
          <ac:cxnSpMkLst>
            <pc:docMk/>
            <pc:sldMk cId="1805253746" sldId="261"/>
            <ac:cxnSpMk id="10" creationId="{2D72A2C9-F3CA-4216-8BAD-FA4C970C3C4E}"/>
          </ac:cxnSpMkLst>
        </pc:cxnChg>
        <pc:cxnChg chg="add">
          <ac:chgData name="Justyna Kulma-Mazurek" userId="S::justyna.kulma.mazurek@zspcisie.pl::a21650be-130a-493c-9642-87df71b3875a" providerId="AD" clId="Web-{C62804BB-01B9-7CFA-AFA7-AC04E9F8FF25}" dt="2020-05-11T06:38:20.821" v="1404"/>
          <ac:cxnSpMkLst>
            <pc:docMk/>
            <pc:sldMk cId="1805253746" sldId="261"/>
            <ac:cxnSpMk id="13" creationId="{2D72A2C9-F3CA-4216-8BAD-FA4C970C3C4E}"/>
          </ac:cxnSpMkLst>
        </pc:cxnChg>
      </pc:sldChg>
      <pc:sldChg chg="addSp delSp modSp new mod setBg">
        <pc:chgData name="Justyna Kulma-Mazurek" userId="S::justyna.kulma.mazurek@zspcisie.pl::a21650be-130a-493c-9642-87df71b3875a" providerId="AD" clId="Web-{C62804BB-01B9-7CFA-AFA7-AC04E9F8FF25}" dt="2020-05-11T08:28:37.149" v="4355"/>
        <pc:sldMkLst>
          <pc:docMk/>
          <pc:sldMk cId="364451575" sldId="262"/>
        </pc:sldMkLst>
        <pc:spChg chg="mod">
          <ac:chgData name="Justyna Kulma-Mazurek" userId="S::justyna.kulma.mazurek@zspcisie.pl::a21650be-130a-493c-9642-87df71b3875a" providerId="AD" clId="Web-{C62804BB-01B9-7CFA-AFA7-AC04E9F8FF25}" dt="2020-05-11T08:28:37.149" v="4355"/>
          <ac:spMkLst>
            <pc:docMk/>
            <pc:sldMk cId="364451575" sldId="262"/>
            <ac:spMk id="2" creationId="{EC75B24A-A74F-40A6-BAD6-EDAE2C74A86B}"/>
          </ac:spMkLst>
        </pc:spChg>
        <pc:spChg chg="mod ord">
          <ac:chgData name="Justyna Kulma-Mazurek" userId="S::justyna.kulma.mazurek@zspcisie.pl::a21650be-130a-493c-9642-87df71b3875a" providerId="AD" clId="Web-{C62804BB-01B9-7CFA-AFA7-AC04E9F8FF25}" dt="2020-05-11T08:28:37.149" v="4355"/>
          <ac:spMkLst>
            <pc:docMk/>
            <pc:sldMk cId="364451575" sldId="262"/>
            <ac:spMk id="3" creationId="{28F6340C-8089-4AF9-B0CF-D129DC3652AA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7:18:32.794" v="2119"/>
          <ac:spMkLst>
            <pc:docMk/>
            <pc:sldMk cId="364451575" sldId="262"/>
            <ac:spMk id="10" creationId="{59A309A7-1751-4ABE-A3C1-EEC40366AD89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7:18:32.794" v="2119"/>
          <ac:spMkLst>
            <pc:docMk/>
            <pc:sldMk cId="364451575" sldId="262"/>
            <ac:spMk id="12" creationId="{967D8EB6-EAE1-4F9C-B398-83321E287204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8:28:37.149" v="4355"/>
          <ac:spMkLst>
            <pc:docMk/>
            <pc:sldMk cId="364451575" sldId="262"/>
            <ac:spMk id="17" creationId="{FF0330B1-AAAC-427D-8A95-40380162BC65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28:37.149" v="4355"/>
          <ac:spMkLst>
            <pc:docMk/>
            <pc:sldMk cId="364451575" sldId="262"/>
            <ac:spMk id="22" creationId="{23A58148-D452-4F6F-A2FE-EED968DE1970}"/>
          </ac:spMkLst>
        </pc:spChg>
        <pc:picChg chg="add mod">
          <ac:chgData name="Justyna Kulma-Mazurek" userId="S::justyna.kulma.mazurek@zspcisie.pl::a21650be-130a-493c-9642-87df71b3875a" providerId="AD" clId="Web-{C62804BB-01B9-7CFA-AFA7-AC04E9F8FF25}" dt="2020-05-11T08:28:37.149" v="4355"/>
          <ac:picMkLst>
            <pc:docMk/>
            <pc:sldMk cId="364451575" sldId="262"/>
            <ac:picMk id="7" creationId="{2B40C4F6-CCBB-46B5-901E-EFC9BE4AEAE4}"/>
          </ac:picMkLst>
        </pc:picChg>
      </pc:sldChg>
      <pc:sldChg chg="addSp modSp new mod setBg">
        <pc:chgData name="Justyna Kulma-Mazurek" userId="S::justyna.kulma.mazurek@zspcisie.pl::a21650be-130a-493c-9642-87df71b3875a" providerId="AD" clId="Web-{C62804BB-01B9-7CFA-AFA7-AC04E9F8FF25}" dt="2020-05-11T08:26:55.274" v="4231" actId="20577"/>
        <pc:sldMkLst>
          <pc:docMk/>
          <pc:sldMk cId="3040163029" sldId="263"/>
        </pc:sldMkLst>
        <pc:spChg chg="mod">
          <ac:chgData name="Justyna Kulma-Mazurek" userId="S::justyna.kulma.mazurek@zspcisie.pl::a21650be-130a-493c-9642-87df71b3875a" providerId="AD" clId="Web-{C62804BB-01B9-7CFA-AFA7-AC04E9F8FF25}" dt="2020-05-11T08:26:55.274" v="4231" actId="20577"/>
          <ac:spMkLst>
            <pc:docMk/>
            <pc:sldMk cId="3040163029" sldId="263"/>
            <ac:spMk id="2" creationId="{C0D5B778-A124-4A7B-99E2-1D476F041290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8:00:18.752" v="2772" actId="20577"/>
          <ac:spMkLst>
            <pc:docMk/>
            <pc:sldMk cId="3040163029" sldId="263"/>
            <ac:spMk id="3" creationId="{0BB70836-27AD-441C-AAD3-522A55726500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7:57:48.284" v="2632"/>
          <ac:spMkLst>
            <pc:docMk/>
            <pc:sldMk cId="3040163029" sldId="263"/>
            <ac:spMk id="9" creationId="{F4C0B10B-D2C4-4A54-AFAD-3D27DF88BB37}"/>
          </ac:spMkLst>
        </pc:spChg>
        <pc:grpChg chg="add">
          <ac:chgData name="Justyna Kulma-Mazurek" userId="S::justyna.kulma.mazurek@zspcisie.pl::a21650be-130a-493c-9642-87df71b3875a" providerId="AD" clId="Web-{C62804BB-01B9-7CFA-AFA7-AC04E9F8FF25}" dt="2020-05-11T07:57:48.284" v="2632"/>
          <ac:grpSpMkLst>
            <pc:docMk/>
            <pc:sldMk cId="3040163029" sldId="263"/>
            <ac:grpSpMk id="11" creationId="{B6BADB90-C74B-40D6-86DC-503F65FCE8DC}"/>
          </ac:grpSpMkLst>
        </pc:grpChg>
        <pc:picChg chg="add mod">
          <ac:chgData name="Justyna Kulma-Mazurek" userId="S::justyna.kulma.mazurek@zspcisie.pl::a21650be-130a-493c-9642-87df71b3875a" providerId="AD" clId="Web-{C62804BB-01B9-7CFA-AFA7-AC04E9F8FF25}" dt="2020-05-11T07:57:48.284" v="2632"/>
          <ac:picMkLst>
            <pc:docMk/>
            <pc:sldMk cId="3040163029" sldId="263"/>
            <ac:picMk id="4" creationId="{4DDED4A2-9643-4DFA-AD65-9637D90EEB94}"/>
          </ac:picMkLst>
        </pc:picChg>
      </pc:sldChg>
      <pc:sldChg chg="addSp modSp new mod setBg">
        <pc:chgData name="Justyna Kulma-Mazurek" userId="S::justyna.kulma.mazurek@zspcisie.pl::a21650be-130a-493c-9642-87df71b3875a" providerId="AD" clId="Web-{C62804BB-01B9-7CFA-AFA7-AC04E9F8FF25}" dt="2020-05-11T08:27:10.586" v="4284" actId="20577"/>
        <pc:sldMkLst>
          <pc:docMk/>
          <pc:sldMk cId="1096418452" sldId="264"/>
        </pc:sldMkLst>
        <pc:spChg chg="mod ord">
          <ac:chgData name="Justyna Kulma-Mazurek" userId="S::justyna.kulma.mazurek@zspcisie.pl::a21650be-130a-493c-9642-87df71b3875a" providerId="AD" clId="Web-{C62804BB-01B9-7CFA-AFA7-AC04E9F8FF25}" dt="2020-05-11T08:27:10.586" v="4284" actId="20577"/>
          <ac:spMkLst>
            <pc:docMk/>
            <pc:sldMk cId="1096418452" sldId="264"/>
            <ac:spMk id="2" creationId="{C78BFA41-29C3-4ACC-AA53-1552FC85AFC4}"/>
          </ac:spMkLst>
        </pc:spChg>
        <pc:spChg chg="mod ord">
          <ac:chgData name="Justyna Kulma-Mazurek" userId="S::justyna.kulma.mazurek@zspcisie.pl::a21650be-130a-493c-9642-87df71b3875a" providerId="AD" clId="Web-{C62804BB-01B9-7CFA-AFA7-AC04E9F8FF25}" dt="2020-05-11T08:19:00.713" v="3638" actId="20577"/>
          <ac:spMkLst>
            <pc:docMk/>
            <pc:sldMk cId="1096418452" sldId="264"/>
            <ac:spMk id="3" creationId="{68D136FD-15A5-42C4-A2D6-127F4A73FB34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18:11.573" v="3623"/>
          <ac:spMkLst>
            <pc:docMk/>
            <pc:sldMk cId="1096418452" sldId="264"/>
            <ac:spMk id="15" creationId="{A3C210E6-A35A-4F68-8D60-801A019C75B8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18:11.573" v="3623"/>
          <ac:spMkLst>
            <pc:docMk/>
            <pc:sldMk cId="1096418452" sldId="264"/>
            <ac:spMk id="17" creationId="{AC0D06B0-F19C-459E-B221-A34B506FB5E3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18:11.573" v="3623"/>
          <ac:spMkLst>
            <pc:docMk/>
            <pc:sldMk cId="1096418452" sldId="264"/>
            <ac:spMk id="19" creationId="{345B26DA-1C6B-4C66-81C9-9C1877FC2DB1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18:11.573" v="3623"/>
          <ac:spMkLst>
            <pc:docMk/>
            <pc:sldMk cId="1096418452" sldId="264"/>
            <ac:spMk id="21" creationId="{98DE6C44-43F8-4DE4-AB81-66853FFEA09A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18:11.573" v="3623"/>
          <ac:spMkLst>
            <pc:docMk/>
            <pc:sldMk cId="1096418452" sldId="264"/>
            <ac:spMk id="23" creationId="{2409529B-9B56-4F10-BE4D-F934DB89E57E}"/>
          </ac:spMkLst>
        </pc:spChg>
        <pc:picChg chg="add mod">
          <ac:chgData name="Justyna Kulma-Mazurek" userId="S::justyna.kulma.mazurek@zspcisie.pl::a21650be-130a-493c-9642-87df71b3875a" providerId="AD" clId="Web-{C62804BB-01B9-7CFA-AFA7-AC04E9F8FF25}" dt="2020-05-11T08:18:11.573" v="3623"/>
          <ac:picMkLst>
            <pc:docMk/>
            <pc:sldMk cId="1096418452" sldId="264"/>
            <ac:picMk id="4" creationId="{7C880DE6-BC53-4E67-9C68-76D1F38175E9}"/>
          </ac:picMkLst>
        </pc:picChg>
        <pc:picChg chg="add mod">
          <ac:chgData name="Justyna Kulma-Mazurek" userId="S::justyna.kulma.mazurek@zspcisie.pl::a21650be-130a-493c-9642-87df71b3875a" providerId="AD" clId="Web-{C62804BB-01B9-7CFA-AFA7-AC04E9F8FF25}" dt="2020-05-11T08:18:11.573" v="3623"/>
          <ac:picMkLst>
            <pc:docMk/>
            <pc:sldMk cId="1096418452" sldId="264"/>
            <ac:picMk id="6" creationId="{8E51EB03-4A15-4B9B-9D91-145403DCA6A0}"/>
          </ac:picMkLst>
        </pc:picChg>
        <pc:picChg chg="add mod">
          <ac:chgData name="Justyna Kulma-Mazurek" userId="S::justyna.kulma.mazurek@zspcisie.pl::a21650be-130a-493c-9642-87df71b3875a" providerId="AD" clId="Web-{C62804BB-01B9-7CFA-AFA7-AC04E9F8FF25}" dt="2020-05-11T08:18:11.573" v="3623"/>
          <ac:picMkLst>
            <pc:docMk/>
            <pc:sldMk cId="1096418452" sldId="264"/>
            <ac:picMk id="8" creationId="{F72B46D1-A24C-4BF7-B857-2CABB22BD38F}"/>
          </ac:picMkLst>
        </pc:picChg>
        <pc:picChg chg="add mod ord">
          <ac:chgData name="Justyna Kulma-Mazurek" userId="S::justyna.kulma.mazurek@zspcisie.pl::a21650be-130a-493c-9642-87df71b3875a" providerId="AD" clId="Web-{C62804BB-01B9-7CFA-AFA7-AC04E9F8FF25}" dt="2020-05-11T08:18:11.573" v="3623"/>
          <ac:picMkLst>
            <pc:docMk/>
            <pc:sldMk cId="1096418452" sldId="264"/>
            <ac:picMk id="10" creationId="{BFE8916F-D3D6-421E-86D1-21CF05C8B778}"/>
          </ac:picMkLst>
        </pc:picChg>
      </pc:sldChg>
      <pc:sldChg chg="addSp delSp modSp new mod setBg">
        <pc:chgData name="Justyna Kulma-Mazurek" userId="S::justyna.kulma.mazurek@zspcisie.pl::a21650be-130a-493c-9642-87df71b3875a" providerId="AD" clId="Web-{C62804BB-01B9-7CFA-AFA7-AC04E9F8FF25}" dt="2020-05-11T08:31:45.461" v="4364" actId="20577"/>
        <pc:sldMkLst>
          <pc:docMk/>
          <pc:sldMk cId="2949942787" sldId="265"/>
        </pc:sldMkLst>
        <pc:spChg chg="mod">
          <ac:chgData name="Justyna Kulma-Mazurek" userId="S::justyna.kulma.mazurek@zspcisie.pl::a21650be-130a-493c-9642-87df71b3875a" providerId="AD" clId="Web-{C62804BB-01B9-7CFA-AFA7-AC04E9F8FF25}" dt="2020-05-11T08:31:14.695" v="4362"/>
          <ac:spMkLst>
            <pc:docMk/>
            <pc:sldMk cId="2949942787" sldId="265"/>
            <ac:spMk id="2" creationId="{38E88BB6-0D22-414B-9066-93E617E739A9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8:31:45.461" v="4364" actId="20577"/>
          <ac:spMkLst>
            <pc:docMk/>
            <pc:sldMk cId="2949942787" sldId="265"/>
            <ac:spMk id="3" creationId="{86D6A604-1ED6-44C6-8CE2-8E3F693D9FA9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8:31:14.695" v="4362"/>
          <ac:spMkLst>
            <pc:docMk/>
            <pc:sldMk cId="2949942787" sldId="265"/>
            <ac:spMk id="6" creationId="{FFD44BAB-2F3A-4B95-B9D3-E5B819787FF3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8:20:01.744" v="3644"/>
          <ac:spMkLst>
            <pc:docMk/>
            <pc:sldMk cId="2949942787" sldId="265"/>
            <ac:spMk id="9" creationId="{3CD9DF72-87A3-404E-A828-84CBF11A8303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31:14.695" v="4362"/>
          <ac:spMkLst>
            <pc:docMk/>
            <pc:sldMk cId="2949942787" sldId="265"/>
            <ac:spMk id="20" creationId="{F4C0B10B-D2C4-4A54-AFAD-3D27DF88BB37}"/>
          </ac:spMkLst>
        </pc:spChg>
        <pc:grpChg chg="add del">
          <ac:chgData name="Justyna Kulma-Mazurek" userId="S::justyna.kulma.mazurek@zspcisie.pl::a21650be-130a-493c-9642-87df71b3875a" providerId="AD" clId="Web-{C62804BB-01B9-7CFA-AFA7-AC04E9F8FF25}" dt="2020-05-11T08:31:14.695" v="4362"/>
          <ac:grpSpMkLst>
            <pc:docMk/>
            <pc:sldMk cId="2949942787" sldId="265"/>
            <ac:grpSpMk id="7" creationId="{5C6AE2F4-5A2E-4357-A1D8-6142F9BDC8E3}"/>
          </ac:grpSpMkLst>
        </pc:grpChg>
        <pc:grpChg chg="add">
          <ac:chgData name="Justyna Kulma-Mazurek" userId="S::justyna.kulma.mazurek@zspcisie.pl::a21650be-130a-493c-9642-87df71b3875a" providerId="AD" clId="Web-{C62804BB-01B9-7CFA-AFA7-AC04E9F8FF25}" dt="2020-05-11T08:31:14.695" v="4362"/>
          <ac:grpSpMkLst>
            <pc:docMk/>
            <pc:sldMk cId="2949942787" sldId="265"/>
            <ac:grpSpMk id="22" creationId="{B6BADB90-C74B-40D6-86DC-503F65FCE8DC}"/>
          </ac:grpSpMkLst>
        </pc:grpChg>
        <pc:picChg chg="add mod ord">
          <ac:chgData name="Justyna Kulma-Mazurek" userId="S::justyna.kulma.mazurek@zspcisie.pl::a21650be-130a-493c-9642-87df71b3875a" providerId="AD" clId="Web-{C62804BB-01B9-7CFA-AFA7-AC04E9F8FF25}" dt="2020-05-11T08:31:14.695" v="4362"/>
          <ac:picMkLst>
            <pc:docMk/>
            <pc:sldMk cId="2949942787" sldId="265"/>
            <ac:picMk id="4" creationId="{B040FA94-9A34-4AF7-9AAD-C9D7C68D6FDA}"/>
          </ac:picMkLst>
        </pc:picChg>
        <pc:cxnChg chg="add del">
          <ac:chgData name="Justyna Kulma-Mazurek" userId="S::justyna.kulma.mazurek@zspcisie.pl::a21650be-130a-493c-9642-87df71b3875a" providerId="AD" clId="Web-{C62804BB-01B9-7CFA-AFA7-AC04E9F8FF25}" dt="2020-05-11T08:20:01.744" v="3644"/>
          <ac:cxnSpMkLst>
            <pc:docMk/>
            <pc:sldMk cId="2949942787" sldId="265"/>
            <ac:cxnSpMk id="11" creationId="{20E3A342-4D61-4E3F-AF90-1AB42AEB96CC}"/>
          </ac:cxnSpMkLst>
        </pc:cxnChg>
      </pc:sldChg>
      <pc:sldChg chg="addSp modSp new mod setBg">
        <pc:chgData name="Justyna Kulma-Mazurek" userId="S::justyna.kulma.mazurek@zspcisie.pl::a21650be-130a-493c-9642-87df71b3875a" providerId="AD" clId="Web-{C62804BB-01B9-7CFA-AFA7-AC04E9F8FF25}" dt="2020-05-11T08:52:00.441" v="4966"/>
        <pc:sldMkLst>
          <pc:docMk/>
          <pc:sldMk cId="19053091" sldId="266"/>
        </pc:sldMkLst>
        <pc:spChg chg="mod">
          <ac:chgData name="Justyna Kulma-Mazurek" userId="S::justyna.kulma.mazurek@zspcisie.pl::a21650be-130a-493c-9642-87df71b3875a" providerId="AD" clId="Web-{C62804BB-01B9-7CFA-AFA7-AC04E9F8FF25}" dt="2020-05-11T08:52:00.441" v="4966"/>
          <ac:spMkLst>
            <pc:docMk/>
            <pc:sldMk cId="19053091" sldId="266"/>
            <ac:spMk id="2" creationId="{4F1EB217-79F6-4AAE-8D5C-ACE86958912E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8:52:00.441" v="4966"/>
          <ac:spMkLst>
            <pc:docMk/>
            <pc:sldMk cId="19053091" sldId="266"/>
            <ac:spMk id="3" creationId="{EE58593E-6732-42A0-A2CE-8591E48D8B5D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52:00.441" v="4966"/>
          <ac:spMkLst>
            <pc:docMk/>
            <pc:sldMk cId="19053091" sldId="266"/>
            <ac:spMk id="8" creationId="{827B839B-9ADE-406B-8590-F1CAEDED45A1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52:00.441" v="4966"/>
          <ac:spMkLst>
            <pc:docMk/>
            <pc:sldMk cId="19053091" sldId="266"/>
            <ac:spMk id="10" creationId="{CFE45BF0-46DB-408C-B5F7-7B11716805D4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52:00.441" v="4966"/>
          <ac:spMkLst>
            <pc:docMk/>
            <pc:sldMk cId="19053091" sldId="266"/>
            <ac:spMk id="12" creationId="{2AEBC8F2-97B1-41B4-93F1-2D289E197FBA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52:00.441" v="4966"/>
          <ac:spMkLst>
            <pc:docMk/>
            <pc:sldMk cId="19053091" sldId="266"/>
            <ac:spMk id="14" creationId="{472E3A19-F5D5-48FC-BB9C-48C2F68F598B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52:00.441" v="4966"/>
          <ac:spMkLst>
            <pc:docMk/>
            <pc:sldMk cId="19053091" sldId="266"/>
            <ac:spMk id="16" creationId="{7A62E32F-BB65-43A8-8EB5-92346890E549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52:00.441" v="4966"/>
          <ac:spMkLst>
            <pc:docMk/>
            <pc:sldMk cId="19053091" sldId="266"/>
            <ac:spMk id="18" creationId="{14E91B64-9FCC-451E-AFB4-A827D6329367}"/>
          </ac:spMkLst>
        </pc:spChg>
      </pc:sldChg>
      <pc:sldChg chg="addSp delSp modSp new mod setBg">
        <pc:chgData name="Justyna Kulma-Mazurek" userId="S::justyna.kulma.mazurek@zspcisie.pl::a21650be-130a-493c-9642-87df71b3875a" providerId="AD" clId="Web-{C62804BB-01B9-7CFA-AFA7-AC04E9F8FF25}" dt="2020-05-11T08:29:44.555" v="4358"/>
        <pc:sldMkLst>
          <pc:docMk/>
          <pc:sldMk cId="3333681966" sldId="267"/>
        </pc:sldMkLst>
        <pc:spChg chg="mod">
          <ac:chgData name="Justyna Kulma-Mazurek" userId="S::justyna.kulma.mazurek@zspcisie.pl::a21650be-130a-493c-9642-87df71b3875a" providerId="AD" clId="Web-{C62804BB-01B9-7CFA-AFA7-AC04E9F8FF25}" dt="2020-05-11T08:29:44.555" v="4358"/>
          <ac:spMkLst>
            <pc:docMk/>
            <pc:sldMk cId="3333681966" sldId="267"/>
            <ac:spMk id="2" creationId="{BC48E62E-438F-43B7-9D38-DDA915CDD2A3}"/>
          </ac:spMkLst>
        </pc:spChg>
        <pc:spChg chg="add del mod">
          <ac:chgData name="Justyna Kulma-Mazurek" userId="S::justyna.kulma.mazurek@zspcisie.pl::a21650be-130a-493c-9642-87df71b3875a" providerId="AD" clId="Web-{C62804BB-01B9-7CFA-AFA7-AC04E9F8FF25}" dt="2020-05-11T08:29:44.555" v="4358"/>
          <ac:spMkLst>
            <pc:docMk/>
            <pc:sldMk cId="3333681966" sldId="267"/>
            <ac:spMk id="3" creationId="{DFA614FC-EBA2-4BBC-9EC3-50AB67C91A20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29:44.555" v="4358"/>
          <ac:spMkLst>
            <pc:docMk/>
            <pc:sldMk cId="3333681966" sldId="267"/>
            <ac:spMk id="6" creationId="{CFE45BF0-46DB-408C-B5F7-7B11716805D4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29:44.555" v="4358"/>
          <ac:spMkLst>
            <pc:docMk/>
            <pc:sldMk cId="3333681966" sldId="267"/>
            <ac:spMk id="8" creationId="{827B839B-9ADE-406B-8590-F1CAEDED45A1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8:29:44.539" v="4357"/>
          <ac:spMkLst>
            <pc:docMk/>
            <pc:sldMk cId="3333681966" sldId="267"/>
            <ac:spMk id="10" creationId="{8C0630BC-675A-4BBE-ABF7-30D5936B1AB6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29:44.555" v="4358"/>
          <ac:spMkLst>
            <pc:docMk/>
            <pc:sldMk cId="3333681966" sldId="267"/>
            <ac:spMk id="12" creationId="{2AEBC8F2-97B1-41B4-93F1-2D289E197FBA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29:44.555" v="4358"/>
          <ac:spMkLst>
            <pc:docMk/>
            <pc:sldMk cId="3333681966" sldId="267"/>
            <ac:spMk id="14" creationId="{472E3A19-F5D5-48FC-BB9C-48C2F68F598B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29:44.555" v="4358"/>
          <ac:spMkLst>
            <pc:docMk/>
            <pc:sldMk cId="3333681966" sldId="267"/>
            <ac:spMk id="16" creationId="{7A62E32F-BB65-43A8-8EB5-92346890E549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29:44.555" v="4358"/>
          <ac:spMkLst>
            <pc:docMk/>
            <pc:sldMk cId="3333681966" sldId="267"/>
            <ac:spMk id="18" creationId="{14E91B64-9FCC-451E-AFB4-A827D6329367}"/>
          </ac:spMkLst>
        </pc:spChg>
        <pc:graphicFrameChg chg="add del">
          <ac:chgData name="Justyna Kulma-Mazurek" userId="S::justyna.kulma.mazurek@zspcisie.pl::a21650be-130a-493c-9642-87df71b3875a" providerId="AD" clId="Web-{C62804BB-01B9-7CFA-AFA7-AC04E9F8FF25}" dt="2020-05-11T08:29:44.539" v="4357"/>
          <ac:graphicFrameMkLst>
            <pc:docMk/>
            <pc:sldMk cId="3333681966" sldId="267"/>
            <ac:graphicFrameMk id="5" creationId="{ADD94124-3021-4BED-A776-673FD74A3643}"/>
          </ac:graphicFrameMkLst>
        </pc:graphicFrameChg>
      </pc:sldChg>
      <pc:sldChg chg="addSp modSp new mod setBg">
        <pc:chgData name="Justyna Kulma-Mazurek" userId="S::justyna.kulma.mazurek@zspcisie.pl::a21650be-130a-493c-9642-87df71b3875a" providerId="AD" clId="Web-{C62804BB-01B9-7CFA-AFA7-AC04E9F8FF25}" dt="2020-05-11T08:58:16.065" v="5317"/>
        <pc:sldMkLst>
          <pc:docMk/>
          <pc:sldMk cId="3074462210" sldId="268"/>
        </pc:sldMkLst>
        <pc:spChg chg="mod">
          <ac:chgData name="Justyna Kulma-Mazurek" userId="S::justyna.kulma.mazurek@zspcisie.pl::a21650be-130a-493c-9642-87df71b3875a" providerId="AD" clId="Web-{C62804BB-01B9-7CFA-AFA7-AC04E9F8FF25}" dt="2020-05-11T08:58:16.065" v="5317"/>
          <ac:spMkLst>
            <pc:docMk/>
            <pc:sldMk cId="3074462210" sldId="268"/>
            <ac:spMk id="2" creationId="{ACAC49C2-837F-4EEF-84CC-75051FBFBEC1}"/>
          </ac:spMkLst>
        </pc:spChg>
        <pc:spChg chg="mod">
          <ac:chgData name="Justyna Kulma-Mazurek" userId="S::justyna.kulma.mazurek@zspcisie.pl::a21650be-130a-493c-9642-87df71b3875a" providerId="AD" clId="Web-{C62804BB-01B9-7CFA-AFA7-AC04E9F8FF25}" dt="2020-05-11T08:58:16.065" v="5317"/>
          <ac:spMkLst>
            <pc:docMk/>
            <pc:sldMk cId="3074462210" sldId="268"/>
            <ac:spMk id="3" creationId="{9E2551B6-1F45-4CB7-BF8D-C9732DED4861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8:58:16.065" v="5317"/>
          <ac:spMkLst>
            <pc:docMk/>
            <pc:sldMk cId="3074462210" sldId="268"/>
            <ac:spMk id="9" creationId="{F4C0B10B-D2C4-4A54-AFAD-3D27DF88BB37}"/>
          </ac:spMkLst>
        </pc:spChg>
        <pc:grpChg chg="add">
          <ac:chgData name="Justyna Kulma-Mazurek" userId="S::justyna.kulma.mazurek@zspcisie.pl::a21650be-130a-493c-9642-87df71b3875a" providerId="AD" clId="Web-{C62804BB-01B9-7CFA-AFA7-AC04E9F8FF25}" dt="2020-05-11T08:58:16.065" v="5317"/>
          <ac:grpSpMkLst>
            <pc:docMk/>
            <pc:sldMk cId="3074462210" sldId="268"/>
            <ac:grpSpMk id="11" creationId="{B6BADB90-C74B-40D6-86DC-503F65FCE8DC}"/>
          </ac:grpSpMkLst>
        </pc:grpChg>
        <pc:picChg chg="add mod">
          <ac:chgData name="Justyna Kulma-Mazurek" userId="S::justyna.kulma.mazurek@zspcisie.pl::a21650be-130a-493c-9642-87df71b3875a" providerId="AD" clId="Web-{C62804BB-01B9-7CFA-AFA7-AC04E9F8FF25}" dt="2020-05-11T08:58:16.065" v="5317"/>
          <ac:picMkLst>
            <pc:docMk/>
            <pc:sldMk cId="3074462210" sldId="268"/>
            <ac:picMk id="4" creationId="{D56F3814-5AC3-48F0-9B3A-1D2D505F503F}"/>
          </ac:picMkLst>
        </pc:picChg>
      </pc:sldChg>
      <pc:sldChg chg="addSp delSp modSp new mod setBg">
        <pc:chgData name="Justyna Kulma-Mazurek" userId="S::justyna.kulma.mazurek@zspcisie.pl::a21650be-130a-493c-9642-87df71b3875a" providerId="AD" clId="Web-{C62804BB-01B9-7CFA-AFA7-AC04E9F8FF25}" dt="2020-05-11T09:05:39.173" v="5642"/>
        <pc:sldMkLst>
          <pc:docMk/>
          <pc:sldMk cId="3269928155" sldId="269"/>
        </pc:sldMkLst>
        <pc:spChg chg="mod">
          <ac:chgData name="Justyna Kulma-Mazurek" userId="S::justyna.kulma.mazurek@zspcisie.pl::a21650be-130a-493c-9642-87df71b3875a" providerId="AD" clId="Web-{C62804BB-01B9-7CFA-AFA7-AC04E9F8FF25}" dt="2020-05-11T09:05:39.173" v="5642"/>
          <ac:spMkLst>
            <pc:docMk/>
            <pc:sldMk cId="3269928155" sldId="269"/>
            <ac:spMk id="2" creationId="{58B728F6-C08D-4C4F-AECE-4E2D8CFF66AC}"/>
          </ac:spMkLst>
        </pc:spChg>
        <pc:spChg chg="mod ord">
          <ac:chgData name="Justyna Kulma-Mazurek" userId="S::justyna.kulma.mazurek@zspcisie.pl::a21650be-130a-493c-9642-87df71b3875a" providerId="AD" clId="Web-{C62804BB-01B9-7CFA-AFA7-AC04E9F8FF25}" dt="2020-05-11T09:05:39.173" v="5642"/>
          <ac:spMkLst>
            <pc:docMk/>
            <pc:sldMk cId="3269928155" sldId="269"/>
            <ac:spMk id="3" creationId="{8ED7B1A7-E1ED-47A0-8A02-5560C9284185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9:05:39.158" v="5641"/>
          <ac:spMkLst>
            <pc:docMk/>
            <pc:sldMk cId="3269928155" sldId="269"/>
            <ac:spMk id="6" creationId="{9D25F302-27C5-414F-97F8-6EA0A6C028BA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9:05:39.158" v="5641"/>
          <ac:spMkLst>
            <pc:docMk/>
            <pc:sldMk cId="3269928155" sldId="269"/>
            <ac:spMk id="7" creationId="{830A36F8-48C2-4842-A87B-8CE8DF4E7FD2}"/>
          </ac:spMkLst>
        </pc:spChg>
        <pc:spChg chg="add">
          <ac:chgData name="Justyna Kulma-Mazurek" userId="S::justyna.kulma.mazurek@zspcisie.pl::a21650be-130a-493c-9642-87df71b3875a" providerId="AD" clId="Web-{C62804BB-01B9-7CFA-AFA7-AC04E9F8FF25}" dt="2020-05-11T09:05:39.173" v="5642"/>
          <ac:spMkLst>
            <pc:docMk/>
            <pc:sldMk cId="3269928155" sldId="269"/>
            <ac:spMk id="8" creationId="{F4C0B10B-D2C4-4A54-AFAD-3D27DF88BB37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9:05:27.845" v="5639"/>
          <ac:spMkLst>
            <pc:docMk/>
            <pc:sldMk cId="3269928155" sldId="269"/>
            <ac:spMk id="9" creationId="{F4C0B10B-D2C4-4A54-AFAD-3D27DF88BB37}"/>
          </ac:spMkLst>
        </pc:spChg>
        <pc:spChg chg="add del">
          <ac:chgData name="Justyna Kulma-Mazurek" userId="S::justyna.kulma.mazurek@zspcisie.pl::a21650be-130a-493c-9642-87df71b3875a" providerId="AD" clId="Web-{C62804BB-01B9-7CFA-AFA7-AC04E9F8FF25}" dt="2020-05-11T09:05:39.158" v="5641"/>
          <ac:spMkLst>
            <pc:docMk/>
            <pc:sldMk cId="3269928155" sldId="269"/>
            <ac:spMk id="13" creationId="{8F451A30-466B-4996-9BA5-CD6ABCC6D558}"/>
          </ac:spMkLst>
        </pc:spChg>
        <pc:grpChg chg="add">
          <ac:chgData name="Justyna Kulma-Mazurek" userId="S::justyna.kulma.mazurek@zspcisie.pl::a21650be-130a-493c-9642-87df71b3875a" providerId="AD" clId="Web-{C62804BB-01B9-7CFA-AFA7-AC04E9F8FF25}" dt="2020-05-11T09:05:39.173" v="5642"/>
          <ac:grpSpMkLst>
            <pc:docMk/>
            <pc:sldMk cId="3269928155" sldId="269"/>
            <ac:grpSpMk id="10" creationId="{B6BADB90-C74B-40D6-86DC-503F65FCE8DC}"/>
          </ac:grpSpMkLst>
        </pc:grpChg>
        <pc:grpChg chg="add del">
          <ac:chgData name="Justyna Kulma-Mazurek" userId="S::justyna.kulma.mazurek@zspcisie.pl::a21650be-130a-493c-9642-87df71b3875a" providerId="AD" clId="Web-{C62804BB-01B9-7CFA-AFA7-AC04E9F8FF25}" dt="2020-05-11T09:05:27.845" v="5639"/>
          <ac:grpSpMkLst>
            <pc:docMk/>
            <pc:sldMk cId="3269928155" sldId="269"/>
            <ac:grpSpMk id="11" creationId="{B6BADB90-C74B-40D6-86DC-503F65FCE8DC}"/>
          </ac:grpSpMkLst>
        </pc:grpChg>
        <pc:picChg chg="add mod">
          <ac:chgData name="Justyna Kulma-Mazurek" userId="S::justyna.kulma.mazurek@zspcisie.pl::a21650be-130a-493c-9642-87df71b3875a" providerId="AD" clId="Web-{C62804BB-01B9-7CFA-AFA7-AC04E9F8FF25}" dt="2020-05-11T09:05:39.173" v="5642"/>
          <ac:picMkLst>
            <pc:docMk/>
            <pc:sldMk cId="3269928155" sldId="269"/>
            <ac:picMk id="4" creationId="{1831A0A5-EA73-4418-8DF6-6335DD9162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Tg81LhIFTU" TargetMode="External"/><Relationship Id="rId2" Type="http://schemas.openxmlformats.org/officeDocument/2006/relationships/hyperlink" Target="https://youtu.be/N9Ea3YYAG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pl-PL" sz="7200">
                <a:cs typeface="Calibri Light"/>
              </a:rPr>
              <a:t>Stres oraz sposoby radzenia sobie </a:t>
            </a:r>
            <a:br>
              <a:rPr lang="pl-PL" sz="7200">
                <a:cs typeface="Calibri Light"/>
              </a:rPr>
            </a:br>
            <a:r>
              <a:rPr lang="pl-PL" sz="7200">
                <a:cs typeface="Calibri Light"/>
              </a:rPr>
              <a:t>ze stresem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>
                <a:cs typeface="Calibri"/>
              </a:rPr>
              <a:t>Opracowanie: Justyna Kulma - Mazurek</a:t>
            </a:r>
            <a:endParaRPr lang="pl-PL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8E88BB6-0D22-414B-9066-93E617E7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Skuteczne sposoby radzenia sobie ze stresem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D6A604-1ED6-44C6-8CE2-8E3F693D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700" b="1">
                <a:cs typeface="Calibri"/>
              </a:rPr>
              <a:t>Naucz się odprężać </a:t>
            </a:r>
          </a:p>
          <a:p>
            <a:pPr marL="0" indent="0">
              <a:buNone/>
            </a:pPr>
            <a:r>
              <a:rPr lang="pl-PL" sz="1700">
                <a:cs typeface="Calibri"/>
              </a:rPr>
              <a:t>- stosowanie metod relaksacyjnych nie wymaga wielkich nakładów, potrzebne jest ciche miejsce, w którym swobodnie możemy przyjąć swobodną pozycję. Pomocna może okazać się spokojna, lubiana i przyjemna muzyka. Wykonuj głębokie, sposkojne oddechy.</a:t>
            </a:r>
          </a:p>
          <a:p>
            <a:pPr marL="0" indent="0">
              <a:buNone/>
            </a:pPr>
            <a:r>
              <a:rPr lang="pl-PL" sz="1700">
                <a:cs typeface="Calibri"/>
              </a:rPr>
              <a:t>- poczytaj książkę</a:t>
            </a:r>
          </a:p>
          <a:p>
            <a:pPr marL="0" indent="0">
              <a:buNone/>
            </a:pPr>
            <a:r>
              <a:rPr lang="pl-PL" sz="1700">
                <a:cs typeface="Calibri"/>
              </a:rPr>
              <a:t>- weź kąpiel</a:t>
            </a:r>
          </a:p>
          <a:p>
            <a:pPr marL="0" indent="0">
              <a:buNone/>
            </a:pPr>
            <a:r>
              <a:rPr lang="pl-PL" sz="1700">
                <a:cs typeface="Calibri"/>
              </a:rPr>
              <a:t>- odpocznij w hamaku</a:t>
            </a:r>
          </a:p>
          <a:p>
            <a:pPr marL="0" indent="0">
              <a:buNone/>
            </a:pPr>
            <a:endParaRPr lang="pl-PL" sz="1700">
              <a:cs typeface="Calibri"/>
            </a:endParaRPr>
          </a:p>
        </p:txBody>
      </p:sp>
      <p:pic>
        <p:nvPicPr>
          <p:cNvPr id="4" name="Obraz 4" descr="Obraz zawierający trawa, płot, zewnętrzne, krzesło&#10;&#10;Opis wygenerowany przy bardzo wysokim poziomie pewności">
            <a:extLst>
              <a:ext uri="{FF2B5EF4-FFF2-40B4-BE49-F238E27FC236}">
                <a16:creationId xmlns:a16="http://schemas.microsoft.com/office/drawing/2014/main" id="{B040FA94-9A34-4AF7-9AAD-C9D7C68D6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" r="10503" b="-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4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1EB217-79F6-4AAE-8D5C-ACE86958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Skuteczne sposoby radzenia sobie ze stresem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58593E-6732-42A0-A2CE-8591E48D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200">
                <a:cs typeface="Calibri"/>
              </a:rPr>
              <a:t>Przygotowanie do klasówki, egzaminu to podstawa. Nie zostawiaj nauki na ostatni moment!</a:t>
            </a:r>
          </a:p>
          <a:p>
            <a:pPr marL="0" indent="0">
              <a:buNone/>
            </a:pPr>
            <a:r>
              <a:rPr lang="pl-PL" sz="2200">
                <a:cs typeface="Calibri"/>
              </a:rPr>
              <a:t>1. Rozłóż materiał, którego musisz się nauczyć na mniejsze partie.</a:t>
            </a:r>
          </a:p>
          <a:p>
            <a:pPr marL="0" indent="0">
              <a:buNone/>
            </a:pPr>
            <a:r>
              <a:rPr lang="pl-PL" sz="2200">
                <a:cs typeface="Calibri"/>
              </a:rPr>
              <a:t>2. Oddzielaj materiał nauczony, od jeszcze nie nauczonego – da ci to poczucie "ogarnięcia tematu".</a:t>
            </a:r>
          </a:p>
          <a:p>
            <a:pPr marL="0" indent="0">
              <a:buNone/>
            </a:pPr>
            <a:r>
              <a:rPr lang="pl-PL" sz="2200">
                <a:cs typeface="Calibri"/>
              </a:rPr>
              <a:t>3. Rób sobie własne testy, staraj się obiektywnie oceniać.</a:t>
            </a:r>
          </a:p>
          <a:p>
            <a:pPr marL="0" indent="0">
              <a:buNone/>
            </a:pPr>
            <a:r>
              <a:rPr lang="pl-PL" sz="2200">
                <a:cs typeface="Calibri"/>
              </a:rPr>
              <a:t>4. W trakcie powtórzeń zaznacz na kolorowo elementy, które ci dobrze poszły. Ołówkiem zaznacz błędy i popraw je. </a:t>
            </a:r>
          </a:p>
          <a:p>
            <a:pPr marL="0" indent="0">
              <a:buNone/>
            </a:pPr>
            <a:r>
              <a:rPr lang="pl-PL" sz="2200">
                <a:cs typeface="Calibri"/>
              </a:rPr>
              <a:t>5. Staraj się pozytywnie myśleć o nadchodzącej klasówce, egzaminie. </a:t>
            </a:r>
          </a:p>
        </p:txBody>
      </p:sp>
    </p:spTree>
    <p:extLst>
      <p:ext uri="{BB962C8B-B14F-4D97-AF65-F5344CB8AC3E}">
        <p14:creationId xmlns:p14="http://schemas.microsoft.com/office/powerpoint/2010/main" val="1905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CAC49C2-837F-4EEF-84CC-75051FBF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Skuteczne sposoby radzenia sobie ze stresem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2551B6-1F45-4CB7-BF8D-C9732DED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400" b="1">
                <a:cs typeface="Calibri"/>
              </a:rPr>
              <a:t>Wspierające przedmioty</a:t>
            </a:r>
            <a:r>
              <a:rPr lang="pl-PL" sz="24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pl-PL" sz="2400">
                <a:cs typeface="Calibri"/>
              </a:rPr>
              <a:t>Mniej ze sobą coś, co daje ci poczucie bezpieczeństwa i kojarzy ci się pozytywnie, na czym możesz się "wyżyć". Może to być coś, czego trzymanie w ręku uspokaja, na czym możesz wyładować stres. </a:t>
            </a:r>
          </a:p>
          <a:p>
            <a:pPr marL="0" indent="0">
              <a:buNone/>
            </a:pPr>
            <a:endParaRPr lang="pl-PL" sz="2400">
              <a:cs typeface="Calibri"/>
            </a:endParaRPr>
          </a:p>
          <a:p>
            <a:pPr marL="0" indent="0">
              <a:buNone/>
            </a:pPr>
            <a:endParaRPr lang="pl-PL" sz="2400">
              <a:cs typeface="Calibri"/>
            </a:endParaRPr>
          </a:p>
        </p:txBody>
      </p:sp>
      <p:pic>
        <p:nvPicPr>
          <p:cNvPr id="4" name="Obraz 4" descr="Obraz zawierający żywność, owoce&#10;&#10;Opis wygenerowany przy bardzo wysokim poziomie pewności">
            <a:extLst>
              <a:ext uri="{FF2B5EF4-FFF2-40B4-BE49-F238E27FC236}">
                <a16:creationId xmlns:a16="http://schemas.microsoft.com/office/drawing/2014/main" id="{D56F3814-5AC3-48F0-9B3A-1D2D505F5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7" r="-1" b="900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6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8B728F6-C08D-4C4F-AECE-4E2D8CFF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Lista prostych sposobów na stres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D7B1A7-E1ED-47A0-8A02-5560C928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cs typeface="Calibri"/>
              </a:rPr>
              <a:t>Ćwiczenia</a:t>
            </a:r>
          </a:p>
          <a:p>
            <a:r>
              <a:rPr lang="pl-PL" sz="2000">
                <a:cs typeface="Calibri"/>
              </a:rPr>
              <a:t>Śmiech</a:t>
            </a:r>
          </a:p>
          <a:p>
            <a:r>
              <a:rPr lang="pl-PL" sz="2000">
                <a:cs typeface="Calibri"/>
              </a:rPr>
              <a:t>Kolorowanie / malowanie</a:t>
            </a:r>
          </a:p>
          <a:p>
            <a:r>
              <a:rPr lang="pl-PL" sz="2000">
                <a:cs typeface="Calibri"/>
              </a:rPr>
              <a:t>Zabawa z kotem / psem / królikiem</a:t>
            </a:r>
          </a:p>
          <a:p>
            <a:r>
              <a:rPr lang="pl-PL" sz="2000">
                <a:cs typeface="Calibri"/>
              </a:rPr>
              <a:t>Spacerowanie</a:t>
            </a:r>
          </a:p>
          <a:p>
            <a:r>
              <a:rPr lang="pl-PL" sz="2000">
                <a:cs typeface="Calibri"/>
              </a:rPr>
              <a:t>Oglądanie nieba (gwiazd albo chmur)</a:t>
            </a:r>
          </a:p>
          <a:p>
            <a:r>
              <a:rPr lang="pl-PL" sz="2000">
                <a:cs typeface="Calibri"/>
              </a:rPr>
              <a:t>Robienie czegoś dla innych </a:t>
            </a:r>
          </a:p>
          <a:p>
            <a:r>
              <a:rPr lang="pl-PL" sz="2000">
                <a:cs typeface="Calibri"/>
              </a:rPr>
              <a:t>Pisanie pamiętnika </a:t>
            </a:r>
          </a:p>
          <a:p>
            <a:endParaRPr lang="pl-PL" sz="2000">
              <a:cs typeface="Calibri"/>
            </a:endParaRPr>
          </a:p>
        </p:txBody>
      </p:sp>
      <p:pic>
        <p:nvPicPr>
          <p:cNvPr id="4" name="Obraz 4" descr="Obraz zawierający znak&#10;&#10;Opis wygenerowany przy bardzo wysokim poziomie pewności">
            <a:extLst>
              <a:ext uri="{FF2B5EF4-FFF2-40B4-BE49-F238E27FC236}">
                <a16:creationId xmlns:a16="http://schemas.microsoft.com/office/drawing/2014/main" id="{1831A0A5-EA73-4418-8DF6-6335DD916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5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02E588-8436-44CF-A598-DA96728A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3800">
                <a:solidFill>
                  <a:srgbClr val="FFFFFF"/>
                </a:solidFill>
                <a:ea typeface="+mj-lt"/>
                <a:cs typeface="+mj-lt"/>
              </a:rPr>
              <a:t>Czym jest stres?</a:t>
            </a:r>
            <a:endParaRPr lang="pl-PL" sz="380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BB7903-FBEA-4A1E-A695-6949802E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600">
                <a:ea typeface="+mn-lt"/>
                <a:cs typeface="+mn-lt"/>
              </a:rPr>
              <a:t>•Zachęcam do zapoznania się z dwoma poniższymi filmami, które wyjaśniają problem stresu:</a:t>
            </a:r>
            <a:endParaRPr lang="pl-PL" sz="26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2600">
                <a:ea typeface="+mn-lt"/>
                <a:cs typeface="+mn-lt"/>
              </a:rPr>
              <a:t>Wypowiedzi psychologa</a:t>
            </a:r>
          </a:p>
          <a:p>
            <a:pPr marL="0" indent="0">
              <a:buNone/>
            </a:pPr>
            <a:r>
              <a:rPr lang="pl-PL" sz="2600">
                <a:ea typeface="+mn-lt"/>
                <a:cs typeface="+mn-lt"/>
              </a:rPr>
              <a:t>•</a:t>
            </a:r>
            <a:r>
              <a:rPr lang="pl-PL" sz="2600">
                <a:ea typeface="+mn-lt"/>
                <a:cs typeface="+mn-lt"/>
                <a:hlinkClick r:id="rId2"/>
              </a:rPr>
              <a:t>https://youtu.be/N9Ea3YYAGBA</a:t>
            </a:r>
            <a:endParaRPr lang="pl-PL"/>
          </a:p>
          <a:p>
            <a:pPr marL="0" indent="0">
              <a:buNone/>
            </a:pPr>
            <a:r>
              <a:rPr lang="pl-PL" sz="2600">
                <a:ea typeface="+mn-lt"/>
                <a:cs typeface="+mn-lt"/>
              </a:rPr>
              <a:t>Filmu rysunkowego. Był tworzony na potrzeby gimnazjalistów, ale w ciekawy sposób przedstawia problem stresu, problem zmiany szkoły, podobania się rówieśnikom. </a:t>
            </a:r>
          </a:p>
          <a:p>
            <a:pPr marL="0" indent="0">
              <a:buNone/>
            </a:pPr>
            <a:r>
              <a:rPr lang="pl-PL" sz="2600">
                <a:ea typeface="+mn-lt"/>
                <a:cs typeface="+mn-lt"/>
              </a:rPr>
              <a:t>•</a:t>
            </a:r>
            <a:r>
              <a:rPr lang="pl-PL" sz="2600">
                <a:ea typeface="+mn-lt"/>
                <a:cs typeface="+mn-lt"/>
                <a:hlinkClick r:id="rId3"/>
              </a:rPr>
              <a:t>https://youtu.be/7Tg81LhIFTU</a:t>
            </a:r>
            <a:r>
              <a:rPr lang="pl-PL" sz="2600">
                <a:ea typeface="+mn-lt"/>
                <a:cs typeface="+mn-lt"/>
              </a:rPr>
              <a:t> </a:t>
            </a:r>
            <a:endParaRPr lang="pl-PL" sz="2600">
              <a:cs typeface="Calibri" panose="020F0502020204030204"/>
            </a:endParaRPr>
          </a:p>
          <a:p>
            <a:pPr marL="0" indent="0">
              <a:buNone/>
            </a:pPr>
            <a:endParaRPr lang="pl-PL" sz="2600">
              <a:cs typeface="Calibri" panose="020F0502020204030204"/>
            </a:endParaRPr>
          </a:p>
          <a:p>
            <a:endParaRPr lang="pl-PL" sz="2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544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92C5DA-2D08-4B04-A073-07184605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3800">
                <a:solidFill>
                  <a:srgbClr val="FFFFFF"/>
                </a:solidFill>
                <a:ea typeface="+mj-lt"/>
                <a:cs typeface="+mj-lt"/>
              </a:rPr>
              <a:t>Czym jest stres?</a:t>
            </a:r>
            <a:endParaRPr lang="pl-PL" sz="3800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C8906A-91A5-42C4-AB40-3EDCE844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600">
                <a:ea typeface="+mn-lt"/>
                <a:cs typeface="+mn-lt"/>
              </a:rPr>
              <a:t>Stres to reakcja naszego organizmu, zarówno fizjologiczna jak </a:t>
            </a:r>
            <a:br>
              <a:rPr lang="pl-PL" sz="2600">
                <a:ea typeface="+mn-lt"/>
                <a:cs typeface="+mn-lt"/>
              </a:rPr>
            </a:br>
            <a:r>
              <a:rPr lang="pl-PL" sz="2600">
                <a:ea typeface="+mn-lt"/>
                <a:cs typeface="+mn-lt"/>
              </a:rPr>
              <a:t>i psychologiczna na sytuacje lub zdarzenia.</a:t>
            </a:r>
            <a:endParaRPr lang="pl-PL" sz="2600">
              <a:cs typeface="Calibri" panose="020F0502020204030204"/>
            </a:endParaRPr>
          </a:p>
          <a:p>
            <a:r>
              <a:rPr lang="pl-PL" sz="2600">
                <a:ea typeface="+mn-lt"/>
                <a:cs typeface="+mn-lt"/>
              </a:rPr>
              <a:t>Stres odczuwamy najczęściej, kiedy czujemy zagrożenie, ale zdarza się, że odczuwamy stres także z powodu pozytywnych zdarzeń.</a:t>
            </a:r>
            <a:endParaRPr lang="pl-PL" sz="2600"/>
          </a:p>
          <a:p>
            <a:r>
              <a:rPr lang="pl-PL" sz="2600">
                <a:ea typeface="+mn-lt"/>
                <a:cs typeface="+mn-lt"/>
              </a:rPr>
              <a:t>W czasie stresującej sytuacji pocą nam się dłonie, szybciej bije nam serce, mamy przyspieszony oddech, a nasze źrenice rozszerzają się.</a:t>
            </a:r>
            <a:endParaRPr lang="pl-PL" sz="2600"/>
          </a:p>
          <a:p>
            <a:r>
              <a:rPr lang="pl-PL" sz="2600">
                <a:ea typeface="+mn-lt"/>
                <a:cs typeface="+mn-lt"/>
              </a:rPr>
              <a:t>Te reakcje pobudzają nas do działania, do zmierzenia się z sytuacją, ale bywa też tak, że przeszkadzają nam (np. podczas występu przed publicznością).</a:t>
            </a:r>
            <a:endParaRPr lang="pl-PL" sz="2600"/>
          </a:p>
          <a:p>
            <a:endParaRPr lang="pl-PL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47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BE37F3-293E-4C13-8070-3763004A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Czym jest stres?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C37DAE-8C93-47DF-8F40-7708D927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>
                <a:cs typeface="Calibri"/>
              </a:rPr>
              <a:t>Stres bardzo często pojawia się przy egzaminach, kiedy czujemy presję, żeby zdobyć kolejne osiągnięcie w sporcie, kiedy organizujemy przyjęcie, kiedy mamy zmienić szkołę, lub gdy pokłócimy się z kolegą / koleżanką.</a:t>
            </a:r>
          </a:p>
          <a:p>
            <a:r>
              <a:rPr lang="pl-PL" sz="2400">
                <a:cs typeface="Calibri"/>
              </a:rPr>
              <a:t>Czujemy się wtedy zagrożeni, i możemy zareagować zastygnięciem w bezruchu, uciec od sytuacji lub podjąć walkę. Kiedy odczuwamy stres, czujemy się zagrożeni.</a:t>
            </a:r>
          </a:p>
        </p:txBody>
      </p:sp>
    </p:spTree>
    <p:extLst>
      <p:ext uri="{BB962C8B-B14F-4D97-AF65-F5344CB8AC3E}">
        <p14:creationId xmlns:p14="http://schemas.microsoft.com/office/powerpoint/2010/main" val="416531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4838A5-07A2-4A9E-BF5F-057F8C5D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chemeClr val="accent1"/>
                </a:solidFill>
                <a:cs typeface="Calibri Light"/>
              </a:rPr>
              <a:t>Czy stres pomaga?</a:t>
            </a:r>
            <a:endParaRPr lang="pl-PL">
              <a:solidFill>
                <a:schemeClr val="accent1"/>
              </a:solidFill>
            </a:endParaRPr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3D2AE2-8760-412F-AE01-E28C48AD3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>
                <a:cs typeface="Calibri"/>
              </a:rPr>
              <a:t>Odrobina stresu może być dobra, a nawet zdrowa. Tuż przed zawodami sportowymi, wystąpieniem publicznym lub egzaminami podnosi się poziom adrenaliny. Nasze zmysły ulegają wyostrzeniu, zaczynamy być skoncentrowani, reagujemy adekwatnie i to przyczynia się do odniesienia sukcesu.</a:t>
            </a:r>
            <a:r>
              <a:rPr lang="pl-PL" sz="2400">
                <a:cs typeface="Calibri"/>
              </a:rPr>
              <a:t> </a:t>
            </a: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80525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75B24A-A74F-40A6-BAD6-EDAE2C74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pl-PL" sz="3700">
                <a:solidFill>
                  <a:schemeClr val="bg1"/>
                </a:solidFill>
                <a:cs typeface="Calibri Light"/>
              </a:rPr>
              <a:t>Czy stres pomaga? </a:t>
            </a:r>
            <a:endParaRPr lang="pl-PL" sz="370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40C4F6-CCBB-46B5-901E-EFC9BE4A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F6340C-8089-4AF9-B0CF-D129DC36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600">
                <a:cs typeface="Calibri"/>
              </a:rPr>
              <a:t>Krótkotrwałe napięcie może być pozytywne, jednak gdy przez długi czas jesteśmy wystawieni na sytuację, która nie pozwala nam na regenerację i ma negatywny wpływ na samopoczucie  - poziom stresu narasta.</a:t>
            </a:r>
          </a:p>
          <a:p>
            <a:r>
              <a:rPr lang="pl-PL" sz="2600">
                <a:cs typeface="Calibri"/>
              </a:rPr>
              <a:t>Wtedy pojawiają się efekty uboczne:</a:t>
            </a:r>
          </a:p>
          <a:p>
            <a:r>
              <a:rPr lang="pl-PL" sz="2600">
                <a:cs typeface="Calibri"/>
              </a:rPr>
              <a:t>- fizyczne (bóle głowy, karku, ramion i innych części ciała)</a:t>
            </a:r>
          </a:p>
          <a:p>
            <a:r>
              <a:rPr lang="pl-PL" sz="2600">
                <a:cs typeface="Calibri"/>
              </a:rPr>
              <a:t>- psychiczne (problemy z koncentracją, niepokój, napady strachu)</a:t>
            </a:r>
          </a:p>
          <a:p>
            <a:r>
              <a:rPr lang="pl-PL" sz="2600">
                <a:cs typeface="Calibri"/>
              </a:rPr>
              <a:t>- emocjonalne ( płaczliwość, rozdrażnienie, uczucie bezsilności)</a:t>
            </a:r>
          </a:p>
          <a:p>
            <a:pPr marL="0" indent="0">
              <a:buNone/>
            </a:pPr>
            <a:r>
              <a:rPr lang="pl-PL" sz="2600">
                <a:cs typeface="Calibri"/>
              </a:rPr>
              <a:t>Długotrwały stres może być przyczyną chorób.</a:t>
            </a:r>
          </a:p>
        </p:txBody>
      </p:sp>
    </p:spTree>
    <p:extLst>
      <p:ext uri="{BB962C8B-B14F-4D97-AF65-F5344CB8AC3E}">
        <p14:creationId xmlns:p14="http://schemas.microsoft.com/office/powerpoint/2010/main" val="36445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48E62E-438F-43B7-9D38-DDA915CD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Jak poradzić sobie ze stresem?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A614FC-EBA2-4BBC-9EC3-50AB67C9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b="1">
                <a:cs typeface="Calibri"/>
              </a:rPr>
              <a:t>1. Skąd się bierze stres?</a:t>
            </a:r>
          </a:p>
          <a:p>
            <a:pPr marL="0" indent="0">
              <a:buNone/>
            </a:pPr>
            <a:r>
              <a:rPr lang="pl-PL" sz="2000">
                <a:cs typeface="Calibri"/>
              </a:rPr>
              <a:t>Zastanów się, w jakich sytuacjach czujesz się zestresowany / zestresowana?</a:t>
            </a:r>
          </a:p>
          <a:p>
            <a:pPr marL="0" indent="0">
              <a:buNone/>
            </a:pPr>
            <a:r>
              <a:rPr lang="pl-PL" sz="2000" b="1">
                <a:cs typeface="Calibri"/>
              </a:rPr>
              <a:t>2. Zaakceptuj swoje uczucia.</a:t>
            </a:r>
          </a:p>
          <a:p>
            <a:pPr marL="0" indent="0">
              <a:buNone/>
            </a:pPr>
            <a:r>
              <a:rPr lang="pl-PL" sz="2000">
                <a:cs typeface="Calibri"/>
              </a:rPr>
              <a:t>Zaakceptuj fakt, że czasem każdy się czymś denerwuje.</a:t>
            </a:r>
          </a:p>
          <a:p>
            <a:pPr marL="0" indent="0">
              <a:buNone/>
            </a:pPr>
            <a:r>
              <a:rPr lang="pl-PL" sz="2000" b="1">
                <a:cs typeface="Calibri"/>
              </a:rPr>
              <a:t>3. Co możesz zmienić?</a:t>
            </a:r>
          </a:p>
          <a:p>
            <a:pPr marL="0" indent="0">
              <a:buNone/>
            </a:pPr>
            <a:r>
              <a:rPr lang="pl-PL" sz="2000">
                <a:cs typeface="Calibri"/>
              </a:rPr>
              <a:t>Zastanów się, czy możesz coś zmienić w danej sytuacji. Jakie działania możesz podjąć, by zachować dobre samopoczucie.</a:t>
            </a:r>
          </a:p>
          <a:p>
            <a:pPr marL="0" indent="0">
              <a:buNone/>
            </a:pPr>
            <a:r>
              <a:rPr lang="pl-PL" sz="2000" b="1">
                <a:cs typeface="Calibri"/>
              </a:rPr>
              <a:t>4. Komunikuj się.</a:t>
            </a:r>
          </a:p>
          <a:p>
            <a:pPr marL="0" indent="0">
              <a:buNone/>
            </a:pPr>
            <a:r>
              <a:rPr lang="pl-PL" sz="2000">
                <a:cs typeface="Calibri"/>
              </a:rPr>
              <a:t>Porozmawiaj z kimś komu ufasz, poproś o pomoc i wsparcie. </a:t>
            </a:r>
          </a:p>
          <a:p>
            <a:pPr marL="0" indent="0">
              <a:buNone/>
            </a:pPr>
            <a:endParaRPr lang="pl-P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68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10" descr="Obraz zawierający osoba, motocykl, siedzi, mężczyzna&#10;&#10;Opis wygenerowany przy bardzo wysokim poziomie pewności">
            <a:extLst>
              <a:ext uri="{FF2B5EF4-FFF2-40B4-BE49-F238E27FC236}">
                <a16:creationId xmlns:a16="http://schemas.microsoft.com/office/drawing/2014/main" id="{BFE8916F-D3D6-421E-86D1-21CF05C8B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1" r="-2" b="704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Obraz 4" descr="Obraz zawierający zewnętrzne, trawa, osoba, mężczyzna&#10;&#10;Opis wygenerowany przy bardzo wysokim poziomie pewności">
            <a:extLst>
              <a:ext uri="{FF2B5EF4-FFF2-40B4-BE49-F238E27FC236}">
                <a16:creationId xmlns:a16="http://schemas.microsoft.com/office/drawing/2014/main" id="{7C880DE6-BC53-4E67-9C68-76D1F3817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9" r="10915"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Obraz 6" descr="Obraz zawierający rower, zewnętrzne, jazda, mężczyzna&#10;&#10;Opis wygenerowany przy bardzo wysokim poziomie pewności">
            <a:extLst>
              <a:ext uri="{FF2B5EF4-FFF2-40B4-BE49-F238E27FC236}">
                <a16:creationId xmlns:a16="http://schemas.microsoft.com/office/drawing/2014/main" id="{8E51EB03-4A15-4B9B-9D91-145403DCA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13" r="12041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8BFA41-29C3-4ACC-AA53-1552FC85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pl-PL" sz="2200" b="1">
                <a:cs typeface="Calibri Light"/>
              </a:rPr>
              <a:t>Skuteczne sposoby radzenia sobie ze stresem</a:t>
            </a:r>
            <a:br>
              <a:rPr lang="pl-PL" sz="2200">
                <a:cs typeface="Calibri Light"/>
              </a:rPr>
            </a:br>
            <a:endParaRPr lang="pl-PL" sz="2200">
              <a:cs typeface="Calibri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D136FD-15A5-42C4-A2D6-127F4A73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>
                <a:cs typeface="Calibri"/>
              </a:rPr>
              <a:t>Bądź aktywny / aktywna - aktywność fizyczna to jeden z prostszych i skutecznych sposobów radzenia sobie ze stresem. Kiedy czujesz się spięty / spięta, poświęć czas na swoją ulubioną aktywność sportową</a:t>
            </a:r>
          </a:p>
          <a:p>
            <a:pPr marL="0" indent="0">
              <a:buNone/>
            </a:pPr>
            <a:endParaRPr lang="pl-PL" sz="1700">
              <a:cs typeface="Calibri"/>
            </a:endParaRPr>
          </a:p>
        </p:txBody>
      </p:sp>
      <p:pic>
        <p:nvPicPr>
          <p:cNvPr id="8" name="Obraz 8" descr="Obraz zawierający trawa, zewnętrzne, płot, piłka nożna&#10;&#10;Opis wygenerowany przy bardzo wysokim poziomie pewności">
            <a:extLst>
              <a:ext uri="{FF2B5EF4-FFF2-40B4-BE49-F238E27FC236}">
                <a16:creationId xmlns:a16="http://schemas.microsoft.com/office/drawing/2014/main" id="{F72B46D1-A24C-4BF7-B857-2CABB22BD3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6" r="19023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641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0D5B778-A124-4A7B-99E2-1D476F04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Skuteczne sposoby radzenia sobie ze stresem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B70836-27AD-441C-AAD3-522A55726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sz="2200">
                <a:cs typeface="Calibri"/>
              </a:rPr>
              <a:t>Uspokój swój umysł. Nastolatki mają setki myśli i strachów. </a:t>
            </a:r>
            <a:br>
              <a:rPr lang="pl-PL" sz="2200">
                <a:cs typeface="Calibri"/>
              </a:rPr>
            </a:br>
            <a:r>
              <a:rPr lang="pl-PL" sz="2200">
                <a:cs typeface="Calibri"/>
              </a:rPr>
              <a:t>O życiu towarzystkim, o szkole, o sytuacji w domu i o zmianach zachodzących w nich samych.</a:t>
            </a:r>
          </a:p>
          <a:p>
            <a:r>
              <a:rPr lang="pl-PL" sz="2200">
                <a:cs typeface="Calibri"/>
              </a:rPr>
              <a:t>Jak uspokoić swój umysł: </a:t>
            </a:r>
          </a:p>
          <a:p>
            <a:pPr marL="0" indent="0">
              <a:buNone/>
            </a:pPr>
            <a:r>
              <a:rPr lang="pl-PL" sz="2200">
                <a:cs typeface="Calibri"/>
              </a:rPr>
              <a:t>- przypomnij sobie, jak poradziłeś / poradziłaś sobie w podobnej sytuacji w przeszłości. Daj sobie szansę i naucz się pozytywnych rzeczy o sobie </a:t>
            </a:r>
          </a:p>
          <a:p>
            <a:pPr marL="0" indent="0">
              <a:buNone/>
            </a:pPr>
            <a:r>
              <a:rPr lang="pl-PL" sz="2200">
                <a:cs typeface="Calibri"/>
              </a:rPr>
              <a:t>- posłuchaj ulubionej muzyki </a:t>
            </a:r>
          </a:p>
        </p:txBody>
      </p:sp>
      <p:pic>
        <p:nvPicPr>
          <p:cNvPr id="4" name="Obraz 4" descr="Obraz zawierający stół, siedzi, małe, komputer&#10;&#10;Opis wygenerowany przy bardzo wysokim poziomie pewności">
            <a:extLst>
              <a:ext uri="{FF2B5EF4-FFF2-40B4-BE49-F238E27FC236}">
                <a16:creationId xmlns:a16="http://schemas.microsoft.com/office/drawing/2014/main" id="{4DDED4A2-9643-4DFA-AD65-9637D90EE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0" r="19297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630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Motyw pakietu Office</vt:lpstr>
      <vt:lpstr>Stres oraz sposoby radzenia sobie  ze stresem</vt:lpstr>
      <vt:lpstr>Czym jest stres?</vt:lpstr>
      <vt:lpstr>Czym jest stres?</vt:lpstr>
      <vt:lpstr>Czym jest stres?</vt:lpstr>
      <vt:lpstr>Czy stres pomaga?</vt:lpstr>
      <vt:lpstr>Czy stres pomaga? </vt:lpstr>
      <vt:lpstr>Jak poradzić sobie ze stresem?</vt:lpstr>
      <vt:lpstr>Skuteczne sposoby radzenia sobie ze stresem </vt:lpstr>
      <vt:lpstr>Skuteczne sposoby radzenia sobie ze stresem</vt:lpstr>
      <vt:lpstr>Skuteczne sposoby radzenia sobie ze stresem</vt:lpstr>
      <vt:lpstr>Skuteczne sposoby radzenia sobie ze stresem</vt:lpstr>
      <vt:lpstr>Skuteczne sposoby radzenia sobie ze stresem</vt:lpstr>
      <vt:lpstr>Lista prostych sposobów na stres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2020-05-11T06:08:05Z</dcterms:created>
  <dcterms:modified xsi:type="dcterms:W3CDTF">2020-05-11T09:22:25Z</dcterms:modified>
</cp:coreProperties>
</file>