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A4808-0514-CD9A-BE32-A5483A985C21}" v="459" dt="2020-03-27T12:34:10.311"/>
    <p1510:client id="{3D6576C2-3839-AE1C-E784-EBDB103A05AF}" v="796" dt="2020-03-27T13:12:41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yna Kulma-Mazurek" userId="S::justyna.kulma.mazurek@zspcisie.pl::a21650be-130a-493c-9642-87df71b3875a" providerId="AD" clId="Web-{3B2A4808-0514-CD9A-BE32-A5483A985C21}"/>
    <pc:docChg chg="addSld delSld modSld addMainMaster delMainMaster">
      <pc:chgData name="Justyna Kulma-Mazurek" userId="S::justyna.kulma.mazurek@zspcisie.pl::a21650be-130a-493c-9642-87df71b3875a" providerId="AD" clId="Web-{3B2A4808-0514-CD9A-BE32-A5483A985C21}" dt="2020-03-27T12:34:10.311" v="470" actId="20577"/>
      <pc:docMkLst>
        <pc:docMk/>
      </pc:docMkLst>
      <pc:sldChg chg="addSp delSp modSp mod setBg modClrScheme setClrOvrMap chgLayout">
        <pc:chgData name="Justyna Kulma-Mazurek" userId="S::justyna.kulma.mazurek@zspcisie.pl::a21650be-130a-493c-9642-87df71b3875a" providerId="AD" clId="Web-{3B2A4808-0514-CD9A-BE32-A5483A985C21}" dt="2020-03-27T12:24:30.769" v="126" actId="1076"/>
        <pc:sldMkLst>
          <pc:docMk/>
          <pc:sldMk cId="650317164" sldId="256"/>
        </pc:sldMkLst>
        <pc:spChg chg="mod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14.004" v="114"/>
          <ac:spMkLst>
            <pc:docMk/>
            <pc:sldMk cId="650317164" sldId="256"/>
            <ac:spMk id="5" creationId="{D47766EE-4192-4B2D-A5A0-F60F9A5F743F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14.004" v="114"/>
          <ac:spMkLst>
            <pc:docMk/>
            <pc:sldMk cId="650317164" sldId="256"/>
            <ac:spMk id="7" creationId="{D6705569-F545-4F47-A260-A9202826EA20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28.582" v="116"/>
          <ac:spMkLst>
            <pc:docMk/>
            <pc:sldMk cId="650317164" sldId="256"/>
            <ac:spMk id="8" creationId="{526E0BFB-CDF1-4990-8C11-AC849311E0A8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03.817" v="112"/>
          <ac:spMkLst>
            <pc:docMk/>
            <pc:sldMk cId="650317164" sldId="256"/>
            <ac:spMk id="9" creationId="{E08D4B6A-8113-4DFB-B82E-B60CAC8E0A50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03.817" v="112"/>
          <ac:spMkLst>
            <pc:docMk/>
            <pc:sldMk cId="650317164" sldId="256"/>
            <ac:spMk id="11" creationId="{9822E561-F97C-4CBB-A9A6-A6BF6317BC84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28.582" v="116"/>
          <ac:spMkLst>
            <pc:docMk/>
            <pc:sldMk cId="650317164" sldId="256"/>
            <ac:spMk id="12" creationId="{6069A1F8-9BEB-4786-9694-FC48B2D75D21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03.817" v="112"/>
          <ac:spMkLst>
            <pc:docMk/>
            <pc:sldMk cId="650317164" sldId="256"/>
            <ac:spMk id="13" creationId="{B01B0E58-A5C8-4CDA-A2E0-35DF94E59857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3:35.239" v="118"/>
          <ac:spMkLst>
            <pc:docMk/>
            <pc:sldMk cId="650317164" sldId="256"/>
            <ac:spMk id="15" creationId="{C987A7FD-AAD9-4A01-B753-DC50A900C362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16" creationId="{E08D4B6A-8113-4DFB-B82E-B60CAC8E0A50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17" creationId="{9822E561-F97C-4CBB-A9A6-A6BF6317BC84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19" creationId="{B01B0E58-A5C8-4CDA-A2E0-35DF94E59857}"/>
          </ac:spMkLst>
        </pc:spChg>
        <pc:spChg chg="add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24" creationId="{BF9FFE17-DE95-4821-ACC1-B90C95449294}"/>
          </ac:spMkLst>
        </pc:spChg>
        <pc:spChg chg="add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26" creationId="{03CF76AF-FF72-4430-A772-05840329020B}"/>
          </ac:spMkLst>
        </pc:spChg>
        <pc:spChg chg="add">
          <ac:chgData name="Justyna Kulma-Mazurek" userId="S::justyna.kulma.mazurek@zspcisie.pl::a21650be-130a-493c-9642-87df71b3875a" providerId="AD" clId="Web-{3B2A4808-0514-CD9A-BE32-A5483A985C21}" dt="2020-03-27T12:24:02.645" v="124"/>
          <ac:spMkLst>
            <pc:docMk/>
            <pc:sldMk cId="650317164" sldId="256"/>
            <ac:spMk id="28" creationId="{0B1C8180-2FDD-4202-8C45-4057CB1AB26F}"/>
          </ac:spMkLst>
        </pc:spChg>
        <pc:picChg chg="add del">
          <ac:chgData name="Justyna Kulma-Mazurek" userId="S::justyna.kulma.mazurek@zspcisie.pl::a21650be-130a-493c-9642-87df71b3875a" providerId="AD" clId="Web-{3B2A4808-0514-CD9A-BE32-A5483A985C21}" dt="2020-03-27T12:23:03.817" v="112"/>
          <ac:picMkLst>
            <pc:docMk/>
            <pc:sldMk cId="650317164" sldId="256"/>
            <ac:picMk id="4" creationId="{D18946CA-C342-4AFB-BAA1-9FDD94A9EE9A}"/>
          </ac:picMkLst>
        </pc:picChg>
        <pc:picChg chg="add del">
          <ac:chgData name="Justyna Kulma-Mazurek" userId="S::justyna.kulma.mazurek@zspcisie.pl::a21650be-130a-493c-9642-87df71b3875a" providerId="AD" clId="Web-{3B2A4808-0514-CD9A-BE32-A5483A985C21}" dt="2020-03-27T12:23:14.004" v="114"/>
          <ac:picMkLst>
            <pc:docMk/>
            <pc:sldMk cId="650317164" sldId="256"/>
            <ac:picMk id="6" creationId="{F0DA73A3-C04C-49D9-818A-5484B096C4EB}"/>
          </ac:picMkLst>
        </pc:picChg>
        <pc:picChg chg="add del">
          <ac:chgData name="Justyna Kulma-Mazurek" userId="S::justyna.kulma.mazurek@zspcisie.pl::a21650be-130a-493c-9642-87df71b3875a" providerId="AD" clId="Web-{3B2A4808-0514-CD9A-BE32-A5483A985C21}" dt="2020-03-27T12:23:28.582" v="116"/>
          <ac:picMkLst>
            <pc:docMk/>
            <pc:sldMk cId="650317164" sldId="256"/>
            <ac:picMk id="10" creationId="{D3D11594-10B7-4DBE-B081-99F901CBA24D}"/>
          </ac:picMkLst>
        </pc:picChg>
        <pc:picChg chg="add del">
          <ac:chgData name="Justyna Kulma-Mazurek" userId="S::justyna.kulma.mazurek@zspcisie.pl::a21650be-130a-493c-9642-87df71b3875a" providerId="AD" clId="Web-{3B2A4808-0514-CD9A-BE32-A5483A985C21}" dt="2020-03-27T12:23:35.239" v="118"/>
          <ac:picMkLst>
            <pc:docMk/>
            <pc:sldMk cId="650317164" sldId="256"/>
            <ac:picMk id="14" creationId="{5C1F189C-B5FE-4E2D-9F2A-22060B577AAD}"/>
          </ac:picMkLst>
        </pc:picChg>
        <pc:picChg chg="add mod ord">
          <ac:chgData name="Justyna Kulma-Mazurek" userId="S::justyna.kulma.mazurek@zspcisie.pl::a21650be-130a-493c-9642-87df71b3875a" providerId="AD" clId="Web-{3B2A4808-0514-CD9A-BE32-A5483A985C21}" dt="2020-03-27T12:24:30.769" v="126" actId="1076"/>
          <ac:picMkLst>
            <pc:docMk/>
            <pc:sldMk cId="650317164" sldId="256"/>
            <ac:picMk id="18" creationId="{D18946CA-C342-4AFB-BAA1-9FDD94A9EE9A}"/>
          </ac:picMkLst>
        </pc:picChg>
        <pc:cxnChg chg="add">
          <ac:chgData name="Justyna Kulma-Mazurek" userId="S::justyna.kulma.mazurek@zspcisie.pl::a21650be-130a-493c-9642-87df71b3875a" providerId="AD" clId="Web-{3B2A4808-0514-CD9A-BE32-A5483A985C21}" dt="2020-03-27T12:24:02.645" v="124"/>
          <ac:cxnSpMkLst>
            <pc:docMk/>
            <pc:sldMk cId="650317164" sldId="256"/>
            <ac:cxnSpMk id="30" creationId="{D6E86CC6-13EA-4A88-86AD-CF27BF52CC95}"/>
          </ac:cxnSpMkLst>
        </pc:cxnChg>
        <pc:cxnChg chg="add">
          <ac:chgData name="Justyna Kulma-Mazurek" userId="S::justyna.kulma.mazurek@zspcisie.pl::a21650be-130a-493c-9642-87df71b3875a" providerId="AD" clId="Web-{3B2A4808-0514-CD9A-BE32-A5483A985C21}" dt="2020-03-27T12:24:02.645" v="124"/>
          <ac:cxnSpMkLst>
            <pc:docMk/>
            <pc:sldMk cId="650317164" sldId="256"/>
            <ac:cxnSpMk id="32" creationId="{3F80B441-4F7D-4B40-8A13-FED03A1F3A16}"/>
          </ac:cxnSpMkLst>
        </pc:cxnChg>
        <pc:cxnChg chg="add">
          <ac:chgData name="Justyna Kulma-Mazurek" userId="S::justyna.kulma.mazurek@zspcisie.pl::a21650be-130a-493c-9642-87df71b3875a" providerId="AD" clId="Web-{3B2A4808-0514-CD9A-BE32-A5483A985C21}" dt="2020-03-27T12:24:02.645" v="124"/>
          <ac:cxnSpMkLst>
            <pc:docMk/>
            <pc:sldMk cId="650317164" sldId="256"/>
            <ac:cxnSpMk id="34" creationId="{70C7FD1A-44B1-4E4C-B0C9-A8103DCCDCC2}"/>
          </ac:cxnSpMkLst>
        </pc:cxnChg>
      </pc:sldChg>
      <pc:sldChg chg="addSp delSp modSp new mod setBg">
        <pc:chgData name="Justyna Kulma-Mazurek" userId="S::justyna.kulma.mazurek@zspcisie.pl::a21650be-130a-493c-9642-87df71b3875a" providerId="AD" clId="Web-{3B2A4808-0514-CD9A-BE32-A5483A985C21}" dt="2020-03-27T12:33:57.421" v="468" actId="20577"/>
        <pc:sldMkLst>
          <pc:docMk/>
          <pc:sldMk cId="1698758410" sldId="257"/>
        </pc:sldMkLst>
        <pc:spChg chg="mod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2" creationId="{E124BE89-AD7C-417F-AB2F-34C5F1F96AF8}"/>
          </ac:spMkLst>
        </pc:spChg>
        <pc:spChg chg="mod">
          <ac:chgData name="Justyna Kulma-Mazurek" userId="S::justyna.kulma.mazurek@zspcisie.pl::a21650be-130a-493c-9642-87df71b3875a" providerId="AD" clId="Web-{3B2A4808-0514-CD9A-BE32-A5483A985C21}" dt="2020-03-27T12:33:57.421" v="468" actId="20577"/>
          <ac:spMkLst>
            <pc:docMk/>
            <pc:sldMk cId="1698758410" sldId="257"/>
            <ac:spMk id="3" creationId="{DA839CC2-5743-4B77-85E6-563FC2A1C1AE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8" creationId="{A009E310-C7C2-4F23-B466-4417C8ED3B99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10" creationId="{A4C31FF5-F97E-4082-BFC5-A880DB9F3F00}"/>
          </ac:spMkLst>
        </pc:spChg>
        <pc:spChg chg="add del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12" creationId="{6015B4CE-42DE-4E9B-B800-B5B8142E6FCB}"/>
          </ac:spMkLst>
        </pc:spChg>
        <pc:spChg chg="add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17" creationId="{3E25BDA2-3F4D-4B38-90E7-989465ECDDCF}"/>
          </ac:spMkLst>
        </pc:spChg>
        <pc:spChg chg="add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19" creationId="{BC96869A-A70D-42F7-876F-605CB1718F20}"/>
          </ac:spMkLst>
        </pc:spChg>
        <pc:spChg chg="add">
          <ac:chgData name="Justyna Kulma-Mazurek" userId="S::justyna.kulma.mazurek@zspcisie.pl::a21650be-130a-493c-9642-87df71b3875a" providerId="AD" clId="Web-{3B2A4808-0514-CD9A-BE32-A5483A985C21}" dt="2020-03-27T12:33:46.561" v="467"/>
          <ac:spMkLst>
            <pc:docMk/>
            <pc:sldMk cId="1698758410" sldId="257"/>
            <ac:spMk id="21" creationId="{6CD407CC-EF5C-486F-9A14-7F681F986D17}"/>
          </ac:spMkLst>
        </pc:spChg>
        <pc:cxnChg chg="add">
          <ac:chgData name="Justyna Kulma-Mazurek" userId="S::justyna.kulma.mazurek@zspcisie.pl::a21650be-130a-493c-9642-87df71b3875a" providerId="AD" clId="Web-{3B2A4808-0514-CD9A-BE32-A5483A985C21}" dt="2020-03-27T12:33:46.561" v="467"/>
          <ac:cxnSpMkLst>
            <pc:docMk/>
            <pc:sldMk cId="1698758410" sldId="257"/>
            <ac:cxnSpMk id="23" creationId="{0DD76B5F-5BAA-48C6-9065-9AEF15D30B4E}"/>
          </ac:cxnSpMkLst>
        </pc:cxnChg>
      </pc:sldChg>
      <pc:sldChg chg="new del">
        <pc:chgData name="Justyna Kulma-Mazurek" userId="S::justyna.kulma.mazurek@zspcisie.pl::a21650be-130a-493c-9642-87df71b3875a" providerId="AD" clId="Web-{3B2A4808-0514-CD9A-BE32-A5483A985C21}" dt="2020-03-27T12:25:31.175" v="129"/>
        <pc:sldMkLst>
          <pc:docMk/>
          <pc:sldMk cId="4009027731" sldId="258"/>
        </pc:sldMkLst>
      </pc:sldChg>
      <pc:sldMasterChg chg="add del addSldLayout delSldLayout">
        <pc:chgData name="Justyna Kulma-Mazurek" userId="S::justyna.kulma.mazurek@zspcisie.pl::a21650be-130a-493c-9642-87df71b3875a" providerId="AD" clId="Web-{3B2A4808-0514-CD9A-BE32-A5483A985C21}" dt="2020-03-27T12:23:35.332" v="119"/>
        <pc:sldMasterMkLst>
          <pc:docMk/>
          <pc:sldMasterMk cId="3926633689" sldId="2147483648"/>
        </pc:sldMasterMkLst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3391757436" sldId="2147483649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967380084" sldId="2147483650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13234121" sldId="2147483651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3883036252" sldId="2147483652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961808292" sldId="2147483653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1544797292" sldId="2147483654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1850839136" sldId="2147483655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2715530444" sldId="2147483656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3024906009" sldId="2147483657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2454508176" sldId="2147483658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332" v="119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replId addSldLayout delSldLayout">
        <pc:chgData name="Justyna Kulma-Mazurek" userId="S::justyna.kulma.mazurek@zspcisie.pl::a21650be-130a-493c-9642-87df71b3875a" providerId="AD" clId="Web-{3B2A4808-0514-CD9A-BE32-A5483A985C21}" dt="2020-03-27T12:23:14.004" v="114"/>
        <pc:sldMasterMkLst>
          <pc:docMk/>
          <pc:sldMasterMk cId="2967411061" sldId="2147483660"/>
        </pc:sldMasterMkLst>
        <pc:sldLayoutChg chg="add del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3791382774" sldId="2147483661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3775617352" sldId="2147483662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2479665834" sldId="2147483663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30357211" sldId="2147483664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4283731674" sldId="2147483665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1384392349" sldId="2147483666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3404137038" sldId="2147483667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4257675455" sldId="2147483668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643211302" sldId="2147483669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3721009434" sldId="2147483670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540832261" sldId="2147483671"/>
          </pc:sldLayoutMkLst>
        </pc:sldLayoutChg>
        <pc:sldLayoutChg chg="add del replId">
          <pc:chgData name="Justyna Kulma-Mazurek" userId="S::justyna.kulma.mazurek@zspcisie.pl::a21650be-130a-493c-9642-87df71b3875a" providerId="AD" clId="Web-{3B2A4808-0514-CD9A-BE32-A5483A985C21}" dt="2020-03-27T12:23:14.004" v="114"/>
          <pc:sldLayoutMkLst>
            <pc:docMk/>
            <pc:sldMasterMk cId="2967411061" sldId="2147483660"/>
            <pc:sldLayoutMk cId="813378198" sldId="2147483672"/>
          </pc:sldLayoutMkLst>
        </pc:sldLayoutChg>
      </pc:sldMasterChg>
      <pc:sldMasterChg chg="add del addSldLayout delSldLayout">
        <pc:chgData name="Justyna Kulma-Mazurek" userId="S::justyna.kulma.mazurek@zspcisie.pl::a21650be-130a-493c-9642-87df71b3875a" providerId="AD" clId="Web-{3B2A4808-0514-CD9A-BE32-A5483A985C21}" dt="2020-03-27T12:23:28.582" v="116"/>
        <pc:sldMasterMkLst>
          <pc:docMk/>
          <pc:sldMasterMk cId="1222331333" sldId="2147483674"/>
        </pc:sldMasterMkLst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3438566625" sldId="2147483663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2059303885" sldId="2147483664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1104544342" sldId="2147483665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932522123" sldId="2147483666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3845347026" sldId="2147483667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1541083484" sldId="2147483668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1203086485" sldId="2147483669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3511329611" sldId="2147483670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1309646471" sldId="2147483671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53481466" sldId="2147483672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28.582" v="116"/>
          <pc:sldLayoutMkLst>
            <pc:docMk/>
            <pc:sldMasterMk cId="1222331333" sldId="2147483674"/>
            <pc:sldLayoutMk cId="2801753542" sldId="2147483673"/>
          </pc:sldLayoutMkLst>
        </pc:sldLayoutChg>
      </pc:sldMasterChg>
      <pc:sldMasterChg chg="add del addSldLayout delSldLayout">
        <pc:chgData name="Justyna Kulma-Mazurek" userId="S::justyna.kulma.mazurek@zspcisie.pl::a21650be-130a-493c-9642-87df71b3875a" providerId="AD" clId="Web-{3B2A4808-0514-CD9A-BE32-A5483A985C21}" dt="2020-03-27T12:23:35.239" v="118"/>
        <pc:sldMasterMkLst>
          <pc:docMk/>
          <pc:sldMasterMk cId="2588617855" sldId="2147483745"/>
        </pc:sldMasterMkLst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993941829" sldId="2147483728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2012349257" sldId="2147483729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522723752" sldId="2147483730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2593609649" sldId="2147483731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1549405260" sldId="2147483732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2915363132" sldId="2147483733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284831934" sldId="2147483734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1279277990" sldId="2147483735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098764084" sldId="2147483736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484307256" sldId="2147483737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1099811388" sldId="2147483738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702453836" sldId="2147483739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270957937" sldId="2147483740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1346490907" sldId="2147483741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887699115" sldId="2147483742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1199119463" sldId="2147483743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3:35.239" v="118"/>
          <pc:sldLayoutMkLst>
            <pc:docMk/>
            <pc:sldMasterMk cId="2588617855" sldId="2147483745"/>
            <pc:sldLayoutMk cId="3828529798" sldId="2147483744"/>
          </pc:sldLayoutMkLst>
        </pc:sldLayoutChg>
      </pc:sldMasterChg>
      <pc:sldMasterChg chg="add del addSldLayout delSldLayout">
        <pc:chgData name="Justyna Kulma-Mazurek" userId="S::justyna.kulma.mazurek@zspcisie.pl::a21650be-130a-493c-9642-87df71b3875a" providerId="AD" clId="Web-{3B2A4808-0514-CD9A-BE32-A5483A985C21}" dt="2020-03-27T12:24:02.645" v="124"/>
        <pc:sldMasterMkLst>
          <pc:docMk/>
          <pc:sldMasterMk cId="1303312444" sldId="2147483758"/>
        </pc:sldMasterMkLst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2799063976" sldId="2147483747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4052768181" sldId="2147483748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3765997663" sldId="2147483749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165999222" sldId="2147483750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2860009172" sldId="2147483751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4079984437" sldId="2147483752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838068219" sldId="2147483753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3754316940" sldId="2147483754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1929785049" sldId="2147483755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3683134719" sldId="2147483756"/>
          </pc:sldLayoutMkLst>
        </pc:sldLayoutChg>
        <pc:sldLayoutChg chg="add del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1303312444" sldId="2147483758"/>
            <pc:sldLayoutMk cId="1941021861" sldId="2147483757"/>
          </pc:sldLayoutMkLst>
        </pc:sldLayoutChg>
      </pc:sldMasterChg>
      <pc:sldMasterChg chg="add addSldLayout">
        <pc:chgData name="Justyna Kulma-Mazurek" userId="S::justyna.kulma.mazurek@zspcisie.pl::a21650be-130a-493c-9642-87df71b3875a" providerId="AD" clId="Web-{3B2A4808-0514-CD9A-BE32-A5483A985C21}" dt="2020-03-27T12:24:02.645" v="124"/>
        <pc:sldMasterMkLst>
          <pc:docMk/>
          <pc:sldMasterMk cId="3115529414" sldId="2147483801"/>
        </pc:sldMasterMkLst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753110258" sldId="2147483790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464368665" sldId="2147483791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2679269158" sldId="2147483792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2538745536" sldId="2147483793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1163805654" sldId="2147483794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400046144" sldId="2147483795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3546821706" sldId="2147483796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2292772580" sldId="2147483797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3176828245" sldId="2147483798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3533036993" sldId="2147483799"/>
          </pc:sldLayoutMkLst>
        </pc:sldLayoutChg>
        <pc:sldLayoutChg chg="add">
          <pc:chgData name="Justyna Kulma-Mazurek" userId="S::justyna.kulma.mazurek@zspcisie.pl::a21650be-130a-493c-9642-87df71b3875a" providerId="AD" clId="Web-{3B2A4808-0514-CD9A-BE32-A5483A985C21}" dt="2020-03-27T12:24:02.645" v="124"/>
          <pc:sldLayoutMkLst>
            <pc:docMk/>
            <pc:sldMasterMk cId="3115529414" sldId="2147483801"/>
            <pc:sldLayoutMk cId="3539998410" sldId="2147483800"/>
          </pc:sldLayoutMkLst>
        </pc:sldLayoutChg>
      </pc:sldMasterChg>
    </pc:docChg>
  </pc:docChgLst>
  <pc:docChgLst>
    <pc:chgData name="Justyna Kulma-Mazurek" userId="S::justyna.kulma.mazurek@zspcisie.pl::a21650be-130a-493c-9642-87df71b3875a" providerId="AD" clId="Web-{3D6576C2-3839-AE1C-E784-EBDB103A05AF}"/>
    <pc:docChg chg="addSld modSld">
      <pc:chgData name="Justyna Kulma-Mazurek" userId="S::justyna.kulma.mazurek@zspcisie.pl::a21650be-130a-493c-9642-87df71b3875a" providerId="AD" clId="Web-{3D6576C2-3839-AE1C-E784-EBDB103A05AF}" dt="2020-03-27T13:12:41.988" v="813"/>
      <pc:docMkLst>
        <pc:docMk/>
      </pc:docMkLst>
      <pc:sldChg chg="addSp delSp modSp new mod setBg">
        <pc:chgData name="Justyna Kulma-Mazurek" userId="S::justyna.kulma.mazurek@zspcisie.pl::a21650be-130a-493c-9642-87df71b3875a" providerId="AD" clId="Web-{3D6576C2-3839-AE1C-E784-EBDB103A05AF}" dt="2020-03-27T12:58:15.252" v="539" actId="14100"/>
        <pc:sldMkLst>
          <pc:docMk/>
          <pc:sldMk cId="634021591" sldId="258"/>
        </pc:sldMkLst>
        <pc:spChg chg="mod">
          <ac:chgData name="Justyna Kulma-Mazurek" userId="S::justyna.kulma.mazurek@zspcisie.pl::a21650be-130a-493c-9642-87df71b3875a" providerId="AD" clId="Web-{3D6576C2-3839-AE1C-E784-EBDB103A05AF}" dt="2020-03-27T12:57:34.127" v="536"/>
          <ac:spMkLst>
            <pc:docMk/>
            <pc:sldMk cId="634021591" sldId="258"/>
            <ac:spMk id="2" creationId="{9D262FA3-126F-42F8-8AD3-92B22025EB5A}"/>
          </ac:spMkLst>
        </pc:spChg>
        <pc:spChg chg="mod ord">
          <ac:chgData name="Justyna Kulma-Mazurek" userId="S::justyna.kulma.mazurek@zspcisie.pl::a21650be-130a-493c-9642-87df71b3875a" providerId="AD" clId="Web-{3D6576C2-3839-AE1C-E784-EBDB103A05AF}" dt="2020-03-27T12:58:15.252" v="539" actId="14100"/>
          <ac:spMkLst>
            <pc:docMk/>
            <pc:sldMk cId="634021591" sldId="258"/>
            <ac:spMk id="3" creationId="{7074FDE9-4DB5-4EC7-8D3C-264942C43120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2:51:04.563" v="532"/>
          <ac:spMkLst>
            <pc:docMk/>
            <pc:sldMk cId="634021591" sldId="258"/>
            <ac:spMk id="10" creationId="{352B744B-0F81-487E-A851-51A3233F0E66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2:51:04.563" v="532"/>
          <ac:spMkLst>
            <pc:docMk/>
            <pc:sldMk cId="634021591" sldId="258"/>
            <ac:spMk id="12" creationId="{4D6D39BE-B8E2-4FCD-92BE-1E88F59736D0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2:51:04.563" v="532"/>
          <ac:spMkLst>
            <pc:docMk/>
            <pc:sldMk cId="634021591" sldId="258"/>
            <ac:spMk id="14" creationId="{C13A2EBD-9403-4884-A9BD-8B154778C35E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2:57:34.127" v="536"/>
          <ac:spMkLst>
            <pc:docMk/>
            <pc:sldMk cId="634021591" sldId="258"/>
            <ac:spMk id="19" creationId="{0BBB6B01-5B73-410C-B70E-8CF2FA470D11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2:57:34.127" v="536"/>
          <ac:spMkLst>
            <pc:docMk/>
            <pc:sldMk cId="634021591" sldId="258"/>
            <ac:spMk id="21" creationId="{8712F587-12D0-435C-8E3F-F44C36EE71B8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2:57:34.127" v="536"/>
          <ac:spMkLst>
            <pc:docMk/>
            <pc:sldMk cId="634021591" sldId="258"/>
            <ac:spMk id="26" creationId="{EB949D8D-8E17-4DBF-BEA8-13C57BF63803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2:57:34.127" v="536"/>
          <ac:spMkLst>
            <pc:docMk/>
            <pc:sldMk cId="634021591" sldId="258"/>
            <ac:spMk id="28" creationId="{4BC6FC45-D4D9-4025-91DA-272D318D372B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2:57:34.127" v="536"/>
          <ac:spMkLst>
            <pc:docMk/>
            <pc:sldMk cId="634021591" sldId="258"/>
            <ac:spMk id="30" creationId="{EA284212-C175-4C82-B112-A5208F70CB53}"/>
          </ac:spMkLst>
        </pc:spChg>
        <pc:picChg chg="add mod ord">
          <ac:chgData name="Justyna Kulma-Mazurek" userId="S::justyna.kulma.mazurek@zspcisie.pl::a21650be-130a-493c-9642-87df71b3875a" providerId="AD" clId="Web-{3D6576C2-3839-AE1C-E784-EBDB103A05AF}" dt="2020-03-27T12:57:34.127" v="536"/>
          <ac:picMkLst>
            <pc:docMk/>
            <pc:sldMk cId="634021591" sldId="258"/>
            <ac:picMk id="4" creationId="{CA066CF1-6ACA-4EC8-9831-8DB16B6B3EFF}"/>
          </ac:picMkLst>
        </pc:picChg>
        <pc:picChg chg="add del">
          <ac:chgData name="Justyna Kulma-Mazurek" userId="S::justyna.kulma.mazurek@zspcisie.pl::a21650be-130a-493c-9642-87df71b3875a" providerId="AD" clId="Web-{3D6576C2-3839-AE1C-E784-EBDB103A05AF}" dt="2020-03-27T12:50:23.875" v="530"/>
          <ac:picMkLst>
            <pc:docMk/>
            <pc:sldMk cId="634021591" sldId="258"/>
            <ac:picMk id="7" creationId="{0BDB7E53-FD7E-4541-99FF-0F2BFD570BF2}"/>
          </ac:picMkLst>
        </pc:picChg>
      </pc:sldChg>
      <pc:sldChg chg="addSp delSp modSp new mod setBg">
        <pc:chgData name="Justyna Kulma-Mazurek" userId="S::justyna.kulma.mazurek@zspcisie.pl::a21650be-130a-493c-9642-87df71b3875a" providerId="AD" clId="Web-{3D6576C2-3839-AE1C-E784-EBDB103A05AF}" dt="2020-03-27T13:05:33.691" v="657"/>
        <pc:sldMkLst>
          <pc:docMk/>
          <pc:sldMk cId="3331429672" sldId="259"/>
        </pc:sldMkLst>
        <pc:spChg chg="mod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2" creationId="{9F98DADE-9DC2-49E8-B300-957A3828400D}"/>
          </ac:spMkLst>
        </pc:spChg>
        <pc:spChg chg="del mod">
          <ac:chgData name="Justyna Kulma-Mazurek" userId="S::justyna.kulma.mazurek@zspcisie.pl::a21650be-130a-493c-9642-87df71b3875a" providerId="AD" clId="Web-{3D6576C2-3839-AE1C-E784-EBDB103A05AF}" dt="2020-03-27T13:03:01.049" v="648"/>
          <ac:spMkLst>
            <pc:docMk/>
            <pc:sldMk cId="3331429672" sldId="259"/>
            <ac:spMk id="3" creationId="{B538EDF6-C9FC-40AD-9086-3E73A5272998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3:54.971" v="653"/>
          <ac:spMkLst>
            <pc:docMk/>
            <pc:sldMk cId="3331429672" sldId="259"/>
            <ac:spMk id="10" creationId="{09D6CD28-D147-4DC0-A5FF-335351C7D0C9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3:54.971" v="653"/>
          <ac:spMkLst>
            <pc:docMk/>
            <pc:sldMk cId="3331429672" sldId="259"/>
            <ac:spMk id="12" creationId="{47CDDF69-9963-4CB8-8441-2D6CA2C66673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3:54.971" v="653"/>
          <ac:spMkLst>
            <pc:docMk/>
            <pc:sldMk cId="3331429672" sldId="259"/>
            <ac:spMk id="14" creationId="{58B53A5F-63B3-4E86-93F7-275390D707F1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4:36.549" v="654"/>
          <ac:spMkLst>
            <pc:docMk/>
            <pc:sldMk cId="3331429672" sldId="259"/>
            <ac:spMk id="16" creationId="{A2AD6B69-E0A0-476D-9EE1-6B69F04C59F8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4:36.549" v="654"/>
          <ac:spMkLst>
            <pc:docMk/>
            <pc:sldMk cId="3331429672" sldId="259"/>
            <ac:spMk id="17" creationId="{16BE10A1-AD5F-4AB3-8A94-41D62B494ADB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4:36.549" v="654"/>
          <ac:spMkLst>
            <pc:docMk/>
            <pc:sldMk cId="3331429672" sldId="259"/>
            <ac:spMk id="18" creationId="{5684BFFE-6A90-4311-ACD5-B34177D46462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3:54.909" v="652"/>
          <ac:spMkLst>
            <pc:docMk/>
            <pc:sldMk cId="3331429672" sldId="259"/>
            <ac:spMk id="19" creationId="{0EB72A9B-FD82-4F09-BF1E-D39311D3A0E3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20" creationId="{0EB72A9B-FD82-4F09-BF1E-D39311D3A0E3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3:54.909" v="652"/>
          <ac:spMkLst>
            <pc:docMk/>
            <pc:sldMk cId="3331429672" sldId="259"/>
            <ac:spMk id="21" creationId="{DD39B371-6E4E-4070-AB4E-4D788405A5A6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3:54.909" v="652"/>
          <ac:spMkLst>
            <pc:docMk/>
            <pc:sldMk cId="3331429672" sldId="259"/>
            <ac:spMk id="23" creationId="{B937DAED-8BFE-4563-BB45-B5E554D70A84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25" creationId="{DD39B371-6E4E-4070-AB4E-4D788405A5A6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27" creationId="{B937DAED-8BFE-4563-BB45-B5E554D70A84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29" creationId="{A2AD6B69-E0A0-476D-9EE1-6B69F04C59F8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30" creationId="{16BE10A1-AD5F-4AB3-8A94-41D62B494ADB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5:33.691" v="657"/>
          <ac:spMkLst>
            <pc:docMk/>
            <pc:sldMk cId="3331429672" sldId="259"/>
            <ac:spMk id="31" creationId="{5684BFFE-6A90-4311-ACD5-B34177D46462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33.628" v="656"/>
          <ac:spMkLst>
            <pc:docMk/>
            <pc:sldMk cId="3331429672" sldId="259"/>
            <ac:spMk id="32" creationId="{A2AD6B69-E0A0-476D-9EE1-6B69F04C59F8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33.628" v="656"/>
          <ac:spMkLst>
            <pc:docMk/>
            <pc:sldMk cId="3331429672" sldId="259"/>
            <ac:spMk id="34" creationId="{16BE10A1-AD5F-4AB3-8A94-41D62B494ADB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33.628" v="656"/>
          <ac:spMkLst>
            <pc:docMk/>
            <pc:sldMk cId="3331429672" sldId="259"/>
            <ac:spMk id="36" creationId="{5684BFFE-6A90-4311-ACD5-B34177D46462}"/>
          </ac:spMkLst>
        </pc:spChg>
        <pc:graphicFrameChg chg="add mod modGraphic">
          <ac:chgData name="Justyna Kulma-Mazurek" userId="S::justyna.kulma.mazurek@zspcisie.pl::a21650be-130a-493c-9642-87df71b3875a" providerId="AD" clId="Web-{3D6576C2-3839-AE1C-E784-EBDB103A05AF}" dt="2020-03-27T13:05:33.691" v="657"/>
          <ac:graphicFrameMkLst>
            <pc:docMk/>
            <pc:sldMk cId="3331429672" sldId="259"/>
            <ac:graphicFrameMk id="5" creationId="{0F9251A7-CD94-4AF6-93D2-5A89C5FED694}"/>
          </ac:graphicFrameMkLst>
        </pc:graphicFrameChg>
      </pc:sldChg>
      <pc:sldChg chg="addSp delSp modSp new mod setBg">
        <pc:chgData name="Justyna Kulma-Mazurek" userId="S::justyna.kulma.mazurek@zspcisie.pl::a21650be-130a-493c-9642-87df71b3875a" providerId="AD" clId="Web-{3D6576C2-3839-AE1C-E784-EBDB103A05AF}" dt="2020-03-27T13:05:54.456" v="658"/>
        <pc:sldMkLst>
          <pc:docMk/>
          <pc:sldMk cId="3850152305" sldId="260"/>
        </pc:sldMkLst>
        <pc:spChg chg="mod">
          <ac:chgData name="Justyna Kulma-Mazurek" userId="S::justyna.kulma.mazurek@zspcisie.pl::a21650be-130a-493c-9642-87df71b3875a" providerId="AD" clId="Web-{3D6576C2-3839-AE1C-E784-EBDB103A05AF}" dt="2020-03-27T13:02:47.018" v="647"/>
          <ac:spMkLst>
            <pc:docMk/>
            <pc:sldMk cId="3850152305" sldId="260"/>
            <ac:spMk id="2" creationId="{BBF80A92-41E7-4F71-8FC2-D9E1E72DAC5E}"/>
          </ac:spMkLst>
        </pc:spChg>
        <pc:spChg chg="del mod">
          <ac:chgData name="Justyna Kulma-Mazurek" userId="S::justyna.kulma.mazurek@zspcisie.pl::a21650be-130a-493c-9642-87df71b3875a" providerId="AD" clId="Web-{3D6576C2-3839-AE1C-E784-EBDB103A05AF}" dt="2020-03-27T13:02:47.018" v="647"/>
          <ac:spMkLst>
            <pc:docMk/>
            <pc:sldMk cId="3850152305" sldId="260"/>
            <ac:spMk id="3" creationId="{397A15E8-5544-4278-9993-C2465D5B97E9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54.456" v="658"/>
          <ac:spMkLst>
            <pc:docMk/>
            <pc:sldMk cId="3850152305" sldId="260"/>
            <ac:spMk id="10" creationId="{0EB72A9B-FD82-4F09-BF1E-D39311D3A0E3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54.456" v="658"/>
          <ac:spMkLst>
            <pc:docMk/>
            <pc:sldMk cId="3850152305" sldId="260"/>
            <ac:spMk id="12" creationId="{DD39B371-6E4E-4070-AB4E-4D788405A5A6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5:54.456" v="658"/>
          <ac:spMkLst>
            <pc:docMk/>
            <pc:sldMk cId="3850152305" sldId="260"/>
            <ac:spMk id="14" creationId="{B937DAED-8BFE-4563-BB45-B5E554D70A84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5:54.456" v="658"/>
          <ac:spMkLst>
            <pc:docMk/>
            <pc:sldMk cId="3850152305" sldId="260"/>
            <ac:spMk id="19" creationId="{0EB72A9B-FD82-4F09-BF1E-D39311D3A0E3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5:54.456" v="658"/>
          <ac:spMkLst>
            <pc:docMk/>
            <pc:sldMk cId="3850152305" sldId="260"/>
            <ac:spMk id="21" creationId="{DD39B371-6E4E-4070-AB4E-4D788405A5A6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5:54.456" v="658"/>
          <ac:spMkLst>
            <pc:docMk/>
            <pc:sldMk cId="3850152305" sldId="260"/>
            <ac:spMk id="23" creationId="{B937DAED-8BFE-4563-BB45-B5E554D70A84}"/>
          </ac:spMkLst>
        </pc:spChg>
        <pc:graphicFrameChg chg="add mod modGraphic">
          <ac:chgData name="Justyna Kulma-Mazurek" userId="S::justyna.kulma.mazurek@zspcisie.pl::a21650be-130a-493c-9642-87df71b3875a" providerId="AD" clId="Web-{3D6576C2-3839-AE1C-E784-EBDB103A05AF}" dt="2020-03-27T13:05:54.456" v="658"/>
          <ac:graphicFrameMkLst>
            <pc:docMk/>
            <pc:sldMk cId="3850152305" sldId="260"/>
            <ac:graphicFrameMk id="5" creationId="{39420BBF-2AE9-4569-A98F-E303DE9C4724}"/>
          </ac:graphicFrameMkLst>
        </pc:graphicFrameChg>
      </pc:sldChg>
      <pc:sldChg chg="addSp delSp modSp new mod setBg">
        <pc:chgData name="Justyna Kulma-Mazurek" userId="S::justyna.kulma.mazurek@zspcisie.pl::a21650be-130a-493c-9642-87df71b3875a" providerId="AD" clId="Web-{3D6576C2-3839-AE1C-E784-EBDB103A05AF}" dt="2020-03-27T13:09:05.222" v="719"/>
        <pc:sldMkLst>
          <pc:docMk/>
          <pc:sldMk cId="2184649816" sldId="261"/>
        </pc:sldMkLst>
        <pc:spChg chg="mod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2" creationId="{02375C32-6A85-462C-B23B-B80309E3D7BC}"/>
          </ac:spMkLst>
        </pc:spChg>
        <pc:spChg chg="del mod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3" creationId="{9A076468-050D-440A-A043-5F628AD3BC4B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8" creationId="{5890DB48-571F-4555-8C4A-ADE03C0A6BD9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10" creationId="{C0A3D0E9-F0EC-4889-8704-20D62BD7134A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12" creationId="{F736D679-B037-43B8-A67C-D8D491F7AAD4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14" creationId="{D45DD412-4B8E-4F4E-8164-15667C4EA259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21" creationId="{A2AD6B69-E0A0-476D-9EE1-6B69F04C59F8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23" creationId="{16BE10A1-AD5F-4AB3-8A94-41D62B494ADB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09:05.222" v="719"/>
          <ac:spMkLst>
            <pc:docMk/>
            <pc:sldMk cId="2184649816" sldId="261"/>
            <ac:spMk id="25" creationId="{5684BFFE-6A90-4311-ACD5-B34177D46462}"/>
          </ac:spMkLst>
        </pc:spChg>
        <pc:graphicFrameChg chg="add">
          <ac:chgData name="Justyna Kulma-Mazurek" userId="S::justyna.kulma.mazurek@zspcisie.pl::a21650be-130a-493c-9642-87df71b3875a" providerId="AD" clId="Web-{3D6576C2-3839-AE1C-E784-EBDB103A05AF}" dt="2020-03-27T13:09:05.222" v="719"/>
          <ac:graphicFrameMkLst>
            <pc:docMk/>
            <pc:sldMk cId="2184649816" sldId="261"/>
            <ac:graphicFrameMk id="16" creationId="{4758C99A-005D-4CF2-A90C-BE7684A42300}"/>
          </ac:graphicFrameMkLst>
        </pc:graphicFrameChg>
      </pc:sldChg>
      <pc:sldChg chg="addSp delSp modSp new mod setBg">
        <pc:chgData name="Justyna Kulma-Mazurek" userId="S::justyna.kulma.mazurek@zspcisie.pl::a21650be-130a-493c-9642-87df71b3875a" providerId="AD" clId="Web-{3D6576C2-3839-AE1C-E784-EBDB103A05AF}" dt="2020-03-27T13:12:41.988" v="813"/>
        <pc:sldMkLst>
          <pc:docMk/>
          <pc:sldMk cId="944633318" sldId="262"/>
        </pc:sldMkLst>
        <pc:spChg chg="mod">
          <ac:chgData name="Justyna Kulma-Mazurek" userId="S::justyna.kulma.mazurek@zspcisie.pl::a21650be-130a-493c-9642-87df71b3875a" providerId="AD" clId="Web-{3D6576C2-3839-AE1C-E784-EBDB103A05AF}" dt="2020-03-27T13:11:30.597" v="812"/>
          <ac:spMkLst>
            <pc:docMk/>
            <pc:sldMk cId="944633318" sldId="262"/>
            <ac:spMk id="2" creationId="{0F63E6A2-E894-436F-92BD-9E10469E21A9}"/>
          </ac:spMkLst>
        </pc:spChg>
        <pc:spChg chg="add del mod">
          <ac:chgData name="Justyna Kulma-Mazurek" userId="S::justyna.kulma.mazurek@zspcisie.pl::a21650be-130a-493c-9642-87df71b3875a" providerId="AD" clId="Web-{3D6576C2-3839-AE1C-E784-EBDB103A05AF}" dt="2020-03-27T13:11:30.597" v="812"/>
          <ac:spMkLst>
            <pc:docMk/>
            <pc:sldMk cId="944633318" sldId="262"/>
            <ac:spMk id="3" creationId="{A34025A2-3085-41E6-83FC-36108CE4BAC3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12:41.988" v="813"/>
          <ac:spMkLst>
            <pc:docMk/>
            <pc:sldMk cId="944633318" sldId="262"/>
            <ac:spMk id="6" creationId="{A2AD6B69-E0A0-476D-9EE1-6B69F04C59F8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12:41.988" v="813"/>
          <ac:spMkLst>
            <pc:docMk/>
            <pc:sldMk cId="944633318" sldId="262"/>
            <ac:spMk id="7" creationId="{16BE10A1-AD5F-4AB3-8A94-41D62B494ADB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12:41.988" v="813"/>
          <ac:spMkLst>
            <pc:docMk/>
            <pc:sldMk cId="944633318" sldId="262"/>
            <ac:spMk id="8" creationId="{5684BFFE-6A90-4311-ACD5-B34177D46462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11:30.551" v="811"/>
          <ac:spMkLst>
            <pc:docMk/>
            <pc:sldMk cId="944633318" sldId="262"/>
            <ac:spMk id="10" creationId="{0EB72A9B-FD82-4F09-BF1E-D39311D3A0E3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12:41.988" v="813"/>
          <ac:spMkLst>
            <pc:docMk/>
            <pc:sldMk cId="944633318" sldId="262"/>
            <ac:spMk id="11" creationId="{A2AD6B69-E0A0-476D-9EE1-6B69F04C59F8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11:30.551" v="811"/>
          <ac:spMkLst>
            <pc:docMk/>
            <pc:sldMk cId="944633318" sldId="262"/>
            <ac:spMk id="12" creationId="{DD39B371-6E4E-4070-AB4E-4D788405A5A6}"/>
          </ac:spMkLst>
        </pc:spChg>
        <pc:spChg chg="add del">
          <ac:chgData name="Justyna Kulma-Mazurek" userId="S::justyna.kulma.mazurek@zspcisie.pl::a21650be-130a-493c-9642-87df71b3875a" providerId="AD" clId="Web-{3D6576C2-3839-AE1C-E784-EBDB103A05AF}" dt="2020-03-27T13:11:30.551" v="811"/>
          <ac:spMkLst>
            <pc:docMk/>
            <pc:sldMk cId="944633318" sldId="262"/>
            <ac:spMk id="14" creationId="{B937DAED-8BFE-4563-BB45-B5E554D70A84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12:41.988" v="813"/>
          <ac:spMkLst>
            <pc:docMk/>
            <pc:sldMk cId="944633318" sldId="262"/>
            <ac:spMk id="16" creationId="{16BE10A1-AD5F-4AB3-8A94-41D62B494ADB}"/>
          </ac:spMkLst>
        </pc:spChg>
        <pc:spChg chg="add">
          <ac:chgData name="Justyna Kulma-Mazurek" userId="S::justyna.kulma.mazurek@zspcisie.pl::a21650be-130a-493c-9642-87df71b3875a" providerId="AD" clId="Web-{3D6576C2-3839-AE1C-E784-EBDB103A05AF}" dt="2020-03-27T13:12:41.988" v="813"/>
          <ac:spMkLst>
            <pc:docMk/>
            <pc:sldMk cId="944633318" sldId="262"/>
            <ac:spMk id="18" creationId="{5684BFFE-6A90-4311-ACD5-B34177D46462}"/>
          </ac:spMkLst>
        </pc:spChg>
        <pc:graphicFrameChg chg="add del">
          <ac:chgData name="Justyna Kulma-Mazurek" userId="S::justyna.kulma.mazurek@zspcisie.pl::a21650be-130a-493c-9642-87df71b3875a" providerId="AD" clId="Web-{3D6576C2-3839-AE1C-E784-EBDB103A05AF}" dt="2020-03-27T13:11:30.551" v="811"/>
          <ac:graphicFrameMkLst>
            <pc:docMk/>
            <pc:sldMk cId="944633318" sldId="262"/>
            <ac:graphicFrameMk id="5" creationId="{031E0008-6CE8-444D-9AB1-A4AB6B425289}"/>
          </ac:graphicFrameMkLst>
        </pc:graphicFrameChg>
        <pc:graphicFrameChg chg="add mod modGraphic">
          <ac:chgData name="Justyna Kulma-Mazurek" userId="S::justyna.kulma.mazurek@zspcisie.pl::a21650be-130a-493c-9642-87df71b3875a" providerId="AD" clId="Web-{3D6576C2-3839-AE1C-E784-EBDB103A05AF}" dt="2020-03-27T13:12:41.988" v="813"/>
          <ac:graphicFrameMkLst>
            <pc:docMk/>
            <pc:sldMk cId="944633318" sldId="262"/>
            <ac:graphicFrameMk id="9" creationId="{EF3A9743-FBCC-46D6-985D-0603365E58F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A8829-1A80-4D83-8BA0-2B0FC4242861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007C575-D95C-4BF5-8CFD-838C163F35AC}">
      <dgm:prSet/>
      <dgm:spPr/>
      <dgm:t>
        <a:bodyPr/>
        <a:lstStyle/>
        <a:p>
          <a:r>
            <a:rPr lang="pl-PL"/>
            <a:t>Dostosuj pochwałę do wieku dziecka i poziomu spostrzegania.</a:t>
          </a:r>
          <a:endParaRPr lang="en-US"/>
        </a:p>
      </dgm:t>
    </dgm:pt>
    <dgm:pt modelId="{6E0A7BD0-4E15-4649-AF41-FC6B865E81EF}" type="parTrans" cxnId="{CFC5C8F5-68BE-427D-9514-8A90E957360C}">
      <dgm:prSet/>
      <dgm:spPr/>
      <dgm:t>
        <a:bodyPr/>
        <a:lstStyle/>
        <a:p>
          <a:endParaRPr lang="en-US"/>
        </a:p>
      </dgm:t>
    </dgm:pt>
    <dgm:pt modelId="{04773712-9055-43AB-9D9E-256B29F90CE4}" type="sibTrans" cxnId="{CFC5C8F5-68BE-427D-9514-8A90E957360C}">
      <dgm:prSet/>
      <dgm:spPr/>
      <dgm:t>
        <a:bodyPr/>
        <a:lstStyle/>
        <a:p>
          <a:endParaRPr lang="en-US"/>
        </a:p>
      </dgm:t>
    </dgm:pt>
    <dgm:pt modelId="{607778EC-1C84-4CF5-93BC-E5618F3A876C}">
      <dgm:prSet/>
      <dgm:spPr/>
      <dgm:t>
        <a:bodyPr/>
        <a:lstStyle/>
        <a:p>
          <a:r>
            <a:rPr lang="pl-PL"/>
            <a:t>Unikaj pochwały, w której ukryta jest poprzednia słabość dziecka czy niepowodzenie. Np. „Trudno mi było uwierzyć, że zaliczysz ten kurs, ale dałeś radę”</a:t>
          </a:r>
          <a:endParaRPr lang="en-US"/>
        </a:p>
      </dgm:t>
    </dgm:pt>
    <dgm:pt modelId="{BAED444C-03EF-43A7-98D1-56069E47E065}" type="parTrans" cxnId="{9D1646EF-6E50-43C9-BF4E-80F11B3A277A}">
      <dgm:prSet/>
      <dgm:spPr/>
      <dgm:t>
        <a:bodyPr/>
        <a:lstStyle/>
        <a:p>
          <a:endParaRPr lang="en-US"/>
        </a:p>
      </dgm:t>
    </dgm:pt>
    <dgm:pt modelId="{655A74D8-3669-48F7-82D5-D1CFE3B1A5D3}" type="sibTrans" cxnId="{9D1646EF-6E50-43C9-BF4E-80F11B3A277A}">
      <dgm:prSet/>
      <dgm:spPr/>
      <dgm:t>
        <a:bodyPr/>
        <a:lstStyle/>
        <a:p>
          <a:endParaRPr lang="en-US"/>
        </a:p>
      </dgm:t>
    </dgm:pt>
    <dgm:pt modelId="{B6D1E084-E80A-443C-AE07-45F0E21E4ED5}">
      <dgm:prSet/>
      <dgm:spPr/>
      <dgm:t>
        <a:bodyPr/>
        <a:lstStyle/>
        <a:p>
          <a:r>
            <a:rPr lang="pl-PL"/>
            <a:t>Zawsze można tak sformułować pochwałę, że koncentruje się ona na aktualnym osiągnięciu dziecka. Np. „To przyjemność patrzeć na ciebie”.</a:t>
          </a:r>
          <a:endParaRPr lang="en-US"/>
        </a:p>
      </dgm:t>
    </dgm:pt>
    <dgm:pt modelId="{88DF1EE2-D7CB-4372-B3D7-4A30EEBCE185}" type="parTrans" cxnId="{AE23A607-0487-49C5-B3DF-F9E18AF3668D}">
      <dgm:prSet/>
      <dgm:spPr/>
      <dgm:t>
        <a:bodyPr/>
        <a:lstStyle/>
        <a:p>
          <a:endParaRPr lang="en-US"/>
        </a:p>
      </dgm:t>
    </dgm:pt>
    <dgm:pt modelId="{106E6E05-518A-42B5-A738-45B981E88882}" type="sibTrans" cxnId="{AE23A607-0487-49C5-B3DF-F9E18AF3668D}">
      <dgm:prSet/>
      <dgm:spPr/>
      <dgm:t>
        <a:bodyPr/>
        <a:lstStyle/>
        <a:p>
          <a:endParaRPr lang="en-US"/>
        </a:p>
      </dgm:t>
    </dgm:pt>
    <dgm:pt modelId="{26275ED6-0E29-4111-AE37-8DE690B81F8F}" type="pres">
      <dgm:prSet presAssocID="{2B0A8829-1A80-4D83-8BA0-2B0FC4242861}" presName="vert0" presStyleCnt="0">
        <dgm:presLayoutVars>
          <dgm:dir/>
          <dgm:animOne val="branch"/>
          <dgm:animLvl val="lvl"/>
        </dgm:presLayoutVars>
      </dgm:prSet>
      <dgm:spPr/>
    </dgm:pt>
    <dgm:pt modelId="{C87007DE-F480-42D1-BF6F-0AF7CC691A1B}" type="pres">
      <dgm:prSet presAssocID="{7007C575-D95C-4BF5-8CFD-838C163F35AC}" presName="thickLine" presStyleLbl="alignNode1" presStyleIdx="0" presStyleCnt="3"/>
      <dgm:spPr/>
    </dgm:pt>
    <dgm:pt modelId="{02B93247-1EA7-411C-9AA5-F6B9637243AE}" type="pres">
      <dgm:prSet presAssocID="{7007C575-D95C-4BF5-8CFD-838C163F35AC}" presName="horz1" presStyleCnt="0"/>
      <dgm:spPr/>
    </dgm:pt>
    <dgm:pt modelId="{CEB50CBD-5F0B-4CA3-AA91-7EBBD0CCFB4F}" type="pres">
      <dgm:prSet presAssocID="{7007C575-D95C-4BF5-8CFD-838C163F35AC}" presName="tx1" presStyleLbl="revTx" presStyleIdx="0" presStyleCnt="3"/>
      <dgm:spPr/>
    </dgm:pt>
    <dgm:pt modelId="{145E667B-2215-4B3A-A0F7-10862B64A721}" type="pres">
      <dgm:prSet presAssocID="{7007C575-D95C-4BF5-8CFD-838C163F35AC}" presName="vert1" presStyleCnt="0"/>
      <dgm:spPr/>
    </dgm:pt>
    <dgm:pt modelId="{2A6D7876-9D15-4284-9DB2-CCB3886578AB}" type="pres">
      <dgm:prSet presAssocID="{607778EC-1C84-4CF5-93BC-E5618F3A876C}" presName="thickLine" presStyleLbl="alignNode1" presStyleIdx="1" presStyleCnt="3"/>
      <dgm:spPr/>
    </dgm:pt>
    <dgm:pt modelId="{832CD1C0-6F4F-403B-B605-F96CDC8EC6B8}" type="pres">
      <dgm:prSet presAssocID="{607778EC-1C84-4CF5-93BC-E5618F3A876C}" presName="horz1" presStyleCnt="0"/>
      <dgm:spPr/>
    </dgm:pt>
    <dgm:pt modelId="{9B046323-4181-4F0F-9F3D-542734A59E9B}" type="pres">
      <dgm:prSet presAssocID="{607778EC-1C84-4CF5-93BC-E5618F3A876C}" presName="tx1" presStyleLbl="revTx" presStyleIdx="1" presStyleCnt="3"/>
      <dgm:spPr/>
    </dgm:pt>
    <dgm:pt modelId="{92D46976-741E-4C55-904C-409CF8237EE7}" type="pres">
      <dgm:prSet presAssocID="{607778EC-1C84-4CF5-93BC-E5618F3A876C}" presName="vert1" presStyleCnt="0"/>
      <dgm:spPr/>
    </dgm:pt>
    <dgm:pt modelId="{31AB4D54-E9F8-4E41-AC5B-99E7091BD40A}" type="pres">
      <dgm:prSet presAssocID="{B6D1E084-E80A-443C-AE07-45F0E21E4ED5}" presName="thickLine" presStyleLbl="alignNode1" presStyleIdx="2" presStyleCnt="3"/>
      <dgm:spPr/>
    </dgm:pt>
    <dgm:pt modelId="{82CFDEAE-4569-459D-80D6-2B46E79BF032}" type="pres">
      <dgm:prSet presAssocID="{B6D1E084-E80A-443C-AE07-45F0E21E4ED5}" presName="horz1" presStyleCnt="0"/>
      <dgm:spPr/>
    </dgm:pt>
    <dgm:pt modelId="{991546D9-DC08-4F3D-A3BC-5AD680F8BADE}" type="pres">
      <dgm:prSet presAssocID="{B6D1E084-E80A-443C-AE07-45F0E21E4ED5}" presName="tx1" presStyleLbl="revTx" presStyleIdx="2" presStyleCnt="3"/>
      <dgm:spPr/>
    </dgm:pt>
    <dgm:pt modelId="{4CBF0CA2-7A91-4587-BEB8-22F1069E9659}" type="pres">
      <dgm:prSet presAssocID="{B6D1E084-E80A-443C-AE07-45F0E21E4ED5}" presName="vert1" presStyleCnt="0"/>
      <dgm:spPr/>
    </dgm:pt>
  </dgm:ptLst>
  <dgm:cxnLst>
    <dgm:cxn modelId="{AE23A607-0487-49C5-B3DF-F9E18AF3668D}" srcId="{2B0A8829-1A80-4D83-8BA0-2B0FC4242861}" destId="{B6D1E084-E80A-443C-AE07-45F0E21E4ED5}" srcOrd="2" destOrd="0" parTransId="{88DF1EE2-D7CB-4372-B3D7-4A30EEBCE185}" sibTransId="{106E6E05-518A-42B5-A738-45B981E88882}"/>
    <dgm:cxn modelId="{9D7EEF30-89AB-4279-BBB3-E8B36D41A2EF}" type="presOf" srcId="{607778EC-1C84-4CF5-93BC-E5618F3A876C}" destId="{9B046323-4181-4F0F-9F3D-542734A59E9B}" srcOrd="0" destOrd="0" presId="urn:microsoft.com/office/officeart/2008/layout/LinedList"/>
    <dgm:cxn modelId="{EE100665-4139-4445-975D-89D620BC0AE4}" type="presOf" srcId="{2B0A8829-1A80-4D83-8BA0-2B0FC4242861}" destId="{26275ED6-0E29-4111-AE37-8DE690B81F8F}" srcOrd="0" destOrd="0" presId="urn:microsoft.com/office/officeart/2008/layout/LinedList"/>
    <dgm:cxn modelId="{0D47E266-A9B4-4D70-85D3-B4B7E1898FC6}" type="presOf" srcId="{7007C575-D95C-4BF5-8CFD-838C163F35AC}" destId="{CEB50CBD-5F0B-4CA3-AA91-7EBBD0CCFB4F}" srcOrd="0" destOrd="0" presId="urn:microsoft.com/office/officeart/2008/layout/LinedList"/>
    <dgm:cxn modelId="{E5F1EFB5-1903-4711-A1F7-6F56DDA3F30F}" type="presOf" srcId="{B6D1E084-E80A-443C-AE07-45F0E21E4ED5}" destId="{991546D9-DC08-4F3D-A3BC-5AD680F8BADE}" srcOrd="0" destOrd="0" presId="urn:microsoft.com/office/officeart/2008/layout/LinedList"/>
    <dgm:cxn modelId="{9D1646EF-6E50-43C9-BF4E-80F11B3A277A}" srcId="{2B0A8829-1A80-4D83-8BA0-2B0FC4242861}" destId="{607778EC-1C84-4CF5-93BC-E5618F3A876C}" srcOrd="1" destOrd="0" parTransId="{BAED444C-03EF-43A7-98D1-56069E47E065}" sibTransId="{655A74D8-3669-48F7-82D5-D1CFE3B1A5D3}"/>
    <dgm:cxn modelId="{CFC5C8F5-68BE-427D-9514-8A90E957360C}" srcId="{2B0A8829-1A80-4D83-8BA0-2B0FC4242861}" destId="{7007C575-D95C-4BF5-8CFD-838C163F35AC}" srcOrd="0" destOrd="0" parTransId="{6E0A7BD0-4E15-4649-AF41-FC6B865E81EF}" sibTransId="{04773712-9055-43AB-9D9E-256B29F90CE4}"/>
    <dgm:cxn modelId="{FDE4B2FC-7E75-4F90-A1CA-B4D0D512C8A8}" type="presParOf" srcId="{26275ED6-0E29-4111-AE37-8DE690B81F8F}" destId="{C87007DE-F480-42D1-BF6F-0AF7CC691A1B}" srcOrd="0" destOrd="0" presId="urn:microsoft.com/office/officeart/2008/layout/LinedList"/>
    <dgm:cxn modelId="{0832E4B2-D074-4AED-87D5-6C596C01D0AF}" type="presParOf" srcId="{26275ED6-0E29-4111-AE37-8DE690B81F8F}" destId="{02B93247-1EA7-411C-9AA5-F6B9637243AE}" srcOrd="1" destOrd="0" presId="urn:microsoft.com/office/officeart/2008/layout/LinedList"/>
    <dgm:cxn modelId="{FA5B6487-3FBE-4958-986F-E864AC814B6E}" type="presParOf" srcId="{02B93247-1EA7-411C-9AA5-F6B9637243AE}" destId="{CEB50CBD-5F0B-4CA3-AA91-7EBBD0CCFB4F}" srcOrd="0" destOrd="0" presId="urn:microsoft.com/office/officeart/2008/layout/LinedList"/>
    <dgm:cxn modelId="{DF2584EB-5FAA-4DB6-9675-FA43B4ABFDAF}" type="presParOf" srcId="{02B93247-1EA7-411C-9AA5-F6B9637243AE}" destId="{145E667B-2215-4B3A-A0F7-10862B64A721}" srcOrd="1" destOrd="0" presId="urn:microsoft.com/office/officeart/2008/layout/LinedList"/>
    <dgm:cxn modelId="{770F7E6E-509E-4938-B15C-10978D6FE689}" type="presParOf" srcId="{26275ED6-0E29-4111-AE37-8DE690B81F8F}" destId="{2A6D7876-9D15-4284-9DB2-CCB3886578AB}" srcOrd="2" destOrd="0" presId="urn:microsoft.com/office/officeart/2008/layout/LinedList"/>
    <dgm:cxn modelId="{56CA6C4D-A943-4EB0-8F7C-315D9B8349BE}" type="presParOf" srcId="{26275ED6-0E29-4111-AE37-8DE690B81F8F}" destId="{832CD1C0-6F4F-403B-B605-F96CDC8EC6B8}" srcOrd="3" destOrd="0" presId="urn:microsoft.com/office/officeart/2008/layout/LinedList"/>
    <dgm:cxn modelId="{0E2928C4-B9A3-4A79-B814-22FA045631BE}" type="presParOf" srcId="{832CD1C0-6F4F-403B-B605-F96CDC8EC6B8}" destId="{9B046323-4181-4F0F-9F3D-542734A59E9B}" srcOrd="0" destOrd="0" presId="urn:microsoft.com/office/officeart/2008/layout/LinedList"/>
    <dgm:cxn modelId="{37CC7F26-A12C-46BB-B4BE-43EFE237B541}" type="presParOf" srcId="{832CD1C0-6F4F-403B-B605-F96CDC8EC6B8}" destId="{92D46976-741E-4C55-904C-409CF8237EE7}" srcOrd="1" destOrd="0" presId="urn:microsoft.com/office/officeart/2008/layout/LinedList"/>
    <dgm:cxn modelId="{F63494FE-9E2C-441A-A87A-1E7D70AC9F06}" type="presParOf" srcId="{26275ED6-0E29-4111-AE37-8DE690B81F8F}" destId="{31AB4D54-E9F8-4E41-AC5B-99E7091BD40A}" srcOrd="4" destOrd="0" presId="urn:microsoft.com/office/officeart/2008/layout/LinedList"/>
    <dgm:cxn modelId="{75A6BB4D-43D0-4EFE-8B60-F42973ABC13E}" type="presParOf" srcId="{26275ED6-0E29-4111-AE37-8DE690B81F8F}" destId="{82CFDEAE-4569-459D-80D6-2B46E79BF032}" srcOrd="5" destOrd="0" presId="urn:microsoft.com/office/officeart/2008/layout/LinedList"/>
    <dgm:cxn modelId="{816F0D8A-2B02-49C7-9ABC-2474DCE2B754}" type="presParOf" srcId="{82CFDEAE-4569-459D-80D6-2B46E79BF032}" destId="{991546D9-DC08-4F3D-A3BC-5AD680F8BADE}" srcOrd="0" destOrd="0" presId="urn:microsoft.com/office/officeart/2008/layout/LinedList"/>
    <dgm:cxn modelId="{17F5F26D-C130-4A60-B623-D44E0EE026F0}" type="presParOf" srcId="{82CFDEAE-4569-459D-80D6-2B46E79BF032}" destId="{4CBF0CA2-7A91-4587-BEB8-22F1069E96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8D61E2-ABA6-40EB-A43B-534F3C8A294A}" type="doc">
      <dgm:prSet loTypeId="urn:microsoft.com/office/officeart/2008/layout/LinedList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FA3B1E-DABB-40F7-98A5-1301238367F8}">
      <dgm:prSet/>
      <dgm:spPr/>
      <dgm:t>
        <a:bodyPr/>
        <a:lstStyle/>
        <a:p>
          <a:r>
            <a:rPr lang="pl-PL"/>
            <a:t>Nie przesadzaj z entuzjazmem, by dla dziecka twoje oczekiwania nie przerodziły się w presję. „Młody człowiek, który słyszy kilka razy dziennie: „jesteś takim utalentowanym pianistą!” może pomyśleć sobie: „On chce tego bardziej niż ja sam”.</a:t>
          </a:r>
          <a:endParaRPr lang="en-US"/>
        </a:p>
      </dgm:t>
    </dgm:pt>
    <dgm:pt modelId="{AF851114-21B0-40F3-98F9-2FA102A4E108}" type="parTrans" cxnId="{3943174A-9FE2-4DC4-86F6-225C222731F4}">
      <dgm:prSet/>
      <dgm:spPr/>
      <dgm:t>
        <a:bodyPr/>
        <a:lstStyle/>
        <a:p>
          <a:endParaRPr lang="en-US"/>
        </a:p>
      </dgm:t>
    </dgm:pt>
    <dgm:pt modelId="{233B284D-E0F8-4055-B406-DEA089677BC3}" type="sibTrans" cxnId="{3943174A-9FE2-4DC4-86F6-225C222731F4}">
      <dgm:prSet/>
      <dgm:spPr/>
      <dgm:t>
        <a:bodyPr/>
        <a:lstStyle/>
        <a:p>
          <a:endParaRPr lang="en-US"/>
        </a:p>
      </dgm:t>
    </dgm:pt>
    <dgm:pt modelId="{36D8B6E4-6059-4952-8C40-D5B6C34BBF8F}">
      <dgm:prSet/>
      <dgm:spPr/>
      <dgm:t>
        <a:bodyPr/>
        <a:lstStyle/>
        <a:p>
          <a:r>
            <a:rPr lang="pl-PL"/>
            <a:t>Miej świadomość, że dziecko wielokrotnie powtórzy to zachowanie, które „opiszesz”. Pochwała zachęca do powtórzeń i zwiększenia wysiłków. Jest to skuteczny impuls. Stosuj go selektywnie.</a:t>
          </a:r>
          <a:endParaRPr lang="en-US"/>
        </a:p>
      </dgm:t>
    </dgm:pt>
    <dgm:pt modelId="{14E0C216-A514-48DC-ADA6-A4E302E5CCF5}" type="parTrans" cxnId="{5BFF93BC-7F6B-47D2-80DD-78E77DD4A7F2}">
      <dgm:prSet/>
      <dgm:spPr/>
      <dgm:t>
        <a:bodyPr/>
        <a:lstStyle/>
        <a:p>
          <a:endParaRPr lang="en-US"/>
        </a:p>
      </dgm:t>
    </dgm:pt>
    <dgm:pt modelId="{CEAF9223-FC18-4A3B-9BF6-FF92315444F2}" type="sibTrans" cxnId="{5BFF93BC-7F6B-47D2-80DD-78E77DD4A7F2}">
      <dgm:prSet/>
      <dgm:spPr/>
      <dgm:t>
        <a:bodyPr/>
        <a:lstStyle/>
        <a:p>
          <a:endParaRPr lang="en-US"/>
        </a:p>
      </dgm:t>
    </dgm:pt>
    <dgm:pt modelId="{211CE883-5EF6-44CF-8A1E-C8C4E36D4E94}" type="pres">
      <dgm:prSet presAssocID="{1C8D61E2-ABA6-40EB-A43B-534F3C8A294A}" presName="vert0" presStyleCnt="0">
        <dgm:presLayoutVars>
          <dgm:dir/>
          <dgm:animOne val="branch"/>
          <dgm:animLvl val="lvl"/>
        </dgm:presLayoutVars>
      </dgm:prSet>
      <dgm:spPr/>
    </dgm:pt>
    <dgm:pt modelId="{AC438791-E1AA-42F4-8172-8C93AF564B57}" type="pres">
      <dgm:prSet presAssocID="{F6FA3B1E-DABB-40F7-98A5-1301238367F8}" presName="thickLine" presStyleLbl="alignNode1" presStyleIdx="0" presStyleCnt="2"/>
      <dgm:spPr/>
    </dgm:pt>
    <dgm:pt modelId="{DE32E50B-DDEB-4D95-9B58-30E57740D591}" type="pres">
      <dgm:prSet presAssocID="{F6FA3B1E-DABB-40F7-98A5-1301238367F8}" presName="horz1" presStyleCnt="0"/>
      <dgm:spPr/>
    </dgm:pt>
    <dgm:pt modelId="{F24D1094-C443-406C-A2A7-83CB6A3BB1F9}" type="pres">
      <dgm:prSet presAssocID="{F6FA3B1E-DABB-40F7-98A5-1301238367F8}" presName="tx1" presStyleLbl="revTx" presStyleIdx="0" presStyleCnt="2"/>
      <dgm:spPr/>
    </dgm:pt>
    <dgm:pt modelId="{EC798B94-6EA1-49F2-AD9A-290026DDA109}" type="pres">
      <dgm:prSet presAssocID="{F6FA3B1E-DABB-40F7-98A5-1301238367F8}" presName="vert1" presStyleCnt="0"/>
      <dgm:spPr/>
    </dgm:pt>
    <dgm:pt modelId="{6F05357C-50B6-47F5-868D-B2A01918548C}" type="pres">
      <dgm:prSet presAssocID="{36D8B6E4-6059-4952-8C40-D5B6C34BBF8F}" presName="thickLine" presStyleLbl="alignNode1" presStyleIdx="1" presStyleCnt="2"/>
      <dgm:spPr/>
    </dgm:pt>
    <dgm:pt modelId="{7152C17A-CC41-4E98-B426-3A01FE5A5865}" type="pres">
      <dgm:prSet presAssocID="{36D8B6E4-6059-4952-8C40-D5B6C34BBF8F}" presName="horz1" presStyleCnt="0"/>
      <dgm:spPr/>
    </dgm:pt>
    <dgm:pt modelId="{C1540C51-884E-42D9-B82D-DAD611E83AD2}" type="pres">
      <dgm:prSet presAssocID="{36D8B6E4-6059-4952-8C40-D5B6C34BBF8F}" presName="tx1" presStyleLbl="revTx" presStyleIdx="1" presStyleCnt="2"/>
      <dgm:spPr/>
    </dgm:pt>
    <dgm:pt modelId="{B92F8B03-1962-4A2A-8AF1-06A2D3038D12}" type="pres">
      <dgm:prSet presAssocID="{36D8B6E4-6059-4952-8C40-D5B6C34BBF8F}" presName="vert1" presStyleCnt="0"/>
      <dgm:spPr/>
    </dgm:pt>
  </dgm:ptLst>
  <dgm:cxnLst>
    <dgm:cxn modelId="{92423D62-87BE-4FB8-AE3F-A6F8E1411A65}" type="presOf" srcId="{F6FA3B1E-DABB-40F7-98A5-1301238367F8}" destId="{F24D1094-C443-406C-A2A7-83CB6A3BB1F9}" srcOrd="0" destOrd="0" presId="urn:microsoft.com/office/officeart/2008/layout/LinedList"/>
    <dgm:cxn modelId="{3943174A-9FE2-4DC4-86F6-225C222731F4}" srcId="{1C8D61E2-ABA6-40EB-A43B-534F3C8A294A}" destId="{F6FA3B1E-DABB-40F7-98A5-1301238367F8}" srcOrd="0" destOrd="0" parTransId="{AF851114-21B0-40F3-98F9-2FA102A4E108}" sibTransId="{233B284D-E0F8-4055-B406-DEA089677BC3}"/>
    <dgm:cxn modelId="{F8567C4F-827A-4DCF-8C87-8402A035DD71}" type="presOf" srcId="{36D8B6E4-6059-4952-8C40-D5B6C34BBF8F}" destId="{C1540C51-884E-42D9-B82D-DAD611E83AD2}" srcOrd="0" destOrd="0" presId="urn:microsoft.com/office/officeart/2008/layout/LinedList"/>
    <dgm:cxn modelId="{456F8C7E-97CF-441E-86D9-C83522A5A9C7}" type="presOf" srcId="{1C8D61E2-ABA6-40EB-A43B-534F3C8A294A}" destId="{211CE883-5EF6-44CF-8A1E-C8C4E36D4E94}" srcOrd="0" destOrd="0" presId="urn:microsoft.com/office/officeart/2008/layout/LinedList"/>
    <dgm:cxn modelId="{5BFF93BC-7F6B-47D2-80DD-78E77DD4A7F2}" srcId="{1C8D61E2-ABA6-40EB-A43B-534F3C8A294A}" destId="{36D8B6E4-6059-4952-8C40-D5B6C34BBF8F}" srcOrd="1" destOrd="0" parTransId="{14E0C216-A514-48DC-ADA6-A4E302E5CCF5}" sibTransId="{CEAF9223-FC18-4A3B-9BF6-FF92315444F2}"/>
    <dgm:cxn modelId="{D975D842-BFAB-4B89-9DE0-DC3CAD1BF237}" type="presParOf" srcId="{211CE883-5EF6-44CF-8A1E-C8C4E36D4E94}" destId="{AC438791-E1AA-42F4-8172-8C93AF564B57}" srcOrd="0" destOrd="0" presId="urn:microsoft.com/office/officeart/2008/layout/LinedList"/>
    <dgm:cxn modelId="{72450574-10C3-4D4C-84E8-368C6366AB21}" type="presParOf" srcId="{211CE883-5EF6-44CF-8A1E-C8C4E36D4E94}" destId="{DE32E50B-DDEB-4D95-9B58-30E57740D591}" srcOrd="1" destOrd="0" presId="urn:microsoft.com/office/officeart/2008/layout/LinedList"/>
    <dgm:cxn modelId="{7A64CD4B-8E2D-4FB8-8487-311358A0ECCF}" type="presParOf" srcId="{DE32E50B-DDEB-4D95-9B58-30E57740D591}" destId="{F24D1094-C443-406C-A2A7-83CB6A3BB1F9}" srcOrd="0" destOrd="0" presId="urn:microsoft.com/office/officeart/2008/layout/LinedList"/>
    <dgm:cxn modelId="{58FFACC6-7EFE-412E-8175-93DE636804B0}" type="presParOf" srcId="{DE32E50B-DDEB-4D95-9B58-30E57740D591}" destId="{EC798B94-6EA1-49F2-AD9A-290026DDA109}" srcOrd="1" destOrd="0" presId="urn:microsoft.com/office/officeart/2008/layout/LinedList"/>
    <dgm:cxn modelId="{188C3655-7AFD-46EA-92EE-3A477D4C80C0}" type="presParOf" srcId="{211CE883-5EF6-44CF-8A1E-C8C4E36D4E94}" destId="{6F05357C-50B6-47F5-868D-B2A01918548C}" srcOrd="2" destOrd="0" presId="urn:microsoft.com/office/officeart/2008/layout/LinedList"/>
    <dgm:cxn modelId="{CC6C7D48-83E7-410A-8FD4-53FC5B28DFF1}" type="presParOf" srcId="{211CE883-5EF6-44CF-8A1E-C8C4E36D4E94}" destId="{7152C17A-CC41-4E98-B426-3A01FE5A5865}" srcOrd="3" destOrd="0" presId="urn:microsoft.com/office/officeart/2008/layout/LinedList"/>
    <dgm:cxn modelId="{72010AF3-4CE4-4DDB-88FA-7DFD6FAA5CDB}" type="presParOf" srcId="{7152C17A-CC41-4E98-B426-3A01FE5A5865}" destId="{C1540C51-884E-42D9-B82D-DAD611E83AD2}" srcOrd="0" destOrd="0" presId="urn:microsoft.com/office/officeart/2008/layout/LinedList"/>
    <dgm:cxn modelId="{B65AC04B-5B6A-4FE1-AD8E-F0C86EDD078B}" type="presParOf" srcId="{7152C17A-CC41-4E98-B426-3A01FE5A5865}" destId="{B92F8B03-1962-4A2A-8AF1-06A2D3038D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B0B9F8-6F28-4395-9FF7-2C81BD716D8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E3F4341-3EFB-4912-BDEA-A4E9CEE0CC5B}">
      <dgm:prSet/>
      <dgm:spPr/>
      <dgm:t>
        <a:bodyPr/>
        <a:lstStyle/>
        <a:p>
          <a:r>
            <a:rPr lang="pl-PL" i="1"/>
            <a:t>Dzieci potrzebują </a:t>
          </a:r>
          <a:r>
            <a:rPr lang="pl-PL" b="1" i="1"/>
            <a:t>pozytywnych informacji zwrotnych</a:t>
          </a:r>
          <a:r>
            <a:rPr lang="pl-PL" i="1"/>
            <a:t> codziennie – jest to konieczne dla ich prawidłowego rozwoju.</a:t>
          </a:r>
          <a:endParaRPr lang="en-US"/>
        </a:p>
      </dgm:t>
    </dgm:pt>
    <dgm:pt modelId="{7CA4BE47-8721-439E-BE72-8E59A395A9D6}" type="parTrans" cxnId="{EC440A62-8856-4E7A-A321-4073757BAC31}">
      <dgm:prSet/>
      <dgm:spPr/>
      <dgm:t>
        <a:bodyPr/>
        <a:lstStyle/>
        <a:p>
          <a:endParaRPr lang="en-US"/>
        </a:p>
      </dgm:t>
    </dgm:pt>
    <dgm:pt modelId="{3E010A8E-2D1C-4B12-AC7C-C8E93A189806}" type="sibTrans" cxnId="{EC440A62-8856-4E7A-A321-4073757BAC31}">
      <dgm:prSet/>
      <dgm:spPr/>
      <dgm:t>
        <a:bodyPr/>
        <a:lstStyle/>
        <a:p>
          <a:endParaRPr lang="en-US"/>
        </a:p>
      </dgm:t>
    </dgm:pt>
    <dgm:pt modelId="{E4080678-3BDF-49AB-B226-C39753567194}">
      <dgm:prSet/>
      <dgm:spPr/>
      <dgm:t>
        <a:bodyPr/>
        <a:lstStyle/>
        <a:p>
          <a:r>
            <a:rPr lang="pl-PL" i="1"/>
            <a:t>Normalne zachowanie też jest pozytywne – </a:t>
          </a:r>
          <a:r>
            <a:rPr lang="pl-PL" b="1" i="1"/>
            <a:t>docenianie</a:t>
          </a:r>
          <a:r>
            <a:rPr lang="pl-PL" i="1"/>
            <a:t> tylko za rzeczy wyjątkowe pogarsza naszą samoocenę, bo Nobla można dostać tylko raz w życiu”.</a:t>
          </a:r>
          <a:endParaRPr lang="en-US"/>
        </a:p>
      </dgm:t>
    </dgm:pt>
    <dgm:pt modelId="{9C3F144C-01A2-4205-8109-88424970E097}" type="parTrans" cxnId="{191F165D-482F-4A2A-BA5A-D7F778A1CECF}">
      <dgm:prSet/>
      <dgm:spPr/>
      <dgm:t>
        <a:bodyPr/>
        <a:lstStyle/>
        <a:p>
          <a:endParaRPr lang="en-US"/>
        </a:p>
      </dgm:t>
    </dgm:pt>
    <dgm:pt modelId="{2C64FA99-887B-455B-B48D-B12D03943E8F}" type="sibTrans" cxnId="{191F165D-482F-4A2A-BA5A-D7F778A1CECF}">
      <dgm:prSet/>
      <dgm:spPr/>
      <dgm:t>
        <a:bodyPr/>
        <a:lstStyle/>
        <a:p>
          <a:endParaRPr lang="en-US"/>
        </a:p>
      </dgm:t>
    </dgm:pt>
    <dgm:pt modelId="{924A0CC5-F899-4BD1-9424-CA462DF6F0D9}">
      <dgm:prSet/>
      <dgm:spPr/>
      <dgm:t>
        <a:bodyPr/>
        <a:lstStyle/>
        <a:p>
          <a:r>
            <a:rPr lang="pl-PL" i="1"/>
            <a:t>Zauważanie pozytywów jest jedną z pierwszych i koniecznych metod pracy z trudnymi dziećmi, szczególnie z tymi przejawiającymi zachowania opozycyjne.</a:t>
          </a:r>
          <a:endParaRPr lang="en-US"/>
        </a:p>
      </dgm:t>
    </dgm:pt>
    <dgm:pt modelId="{70F737D7-00C5-4BFE-9882-01A212B2263B}" type="parTrans" cxnId="{CB65759E-AFA3-4564-B9F3-C7F8B3E3B778}">
      <dgm:prSet/>
      <dgm:spPr/>
      <dgm:t>
        <a:bodyPr/>
        <a:lstStyle/>
        <a:p>
          <a:endParaRPr lang="en-US"/>
        </a:p>
      </dgm:t>
    </dgm:pt>
    <dgm:pt modelId="{6687DB83-41E2-465B-B012-DFE68965E513}" type="sibTrans" cxnId="{CB65759E-AFA3-4564-B9F3-C7F8B3E3B778}">
      <dgm:prSet/>
      <dgm:spPr/>
      <dgm:t>
        <a:bodyPr/>
        <a:lstStyle/>
        <a:p>
          <a:endParaRPr lang="en-US"/>
        </a:p>
      </dgm:t>
    </dgm:pt>
    <dgm:pt modelId="{9681487D-602F-49AC-A9CD-6FE8BBA58BF0}" type="pres">
      <dgm:prSet presAssocID="{C5B0B9F8-6F28-4395-9FF7-2C81BD716D83}" presName="linear" presStyleCnt="0">
        <dgm:presLayoutVars>
          <dgm:animLvl val="lvl"/>
          <dgm:resizeHandles val="exact"/>
        </dgm:presLayoutVars>
      </dgm:prSet>
      <dgm:spPr/>
    </dgm:pt>
    <dgm:pt modelId="{D829B631-A897-4948-9238-4DD37CCE99D2}" type="pres">
      <dgm:prSet presAssocID="{1E3F4341-3EFB-4912-BDEA-A4E9CEE0CC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8FE8197-74F0-4981-8494-3A2EE41567FB}" type="pres">
      <dgm:prSet presAssocID="{3E010A8E-2D1C-4B12-AC7C-C8E93A189806}" presName="spacer" presStyleCnt="0"/>
      <dgm:spPr/>
    </dgm:pt>
    <dgm:pt modelId="{6A834BA7-1A46-4570-9322-D4602FDB1C6E}" type="pres">
      <dgm:prSet presAssocID="{E4080678-3BDF-49AB-B226-C397535671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9A2330E-21A5-49B3-9E10-C5429F2FE7A3}" type="pres">
      <dgm:prSet presAssocID="{2C64FA99-887B-455B-B48D-B12D03943E8F}" presName="spacer" presStyleCnt="0"/>
      <dgm:spPr/>
    </dgm:pt>
    <dgm:pt modelId="{ADE5A9DE-1257-42F9-B01A-8236BB32928E}" type="pres">
      <dgm:prSet presAssocID="{924A0CC5-F899-4BD1-9424-CA462DF6F0D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CD0880B-F737-4AAB-BAD7-5E8830ACF06B}" type="presOf" srcId="{1E3F4341-3EFB-4912-BDEA-A4E9CEE0CC5B}" destId="{D829B631-A897-4948-9238-4DD37CCE99D2}" srcOrd="0" destOrd="0" presId="urn:microsoft.com/office/officeart/2005/8/layout/vList2"/>
    <dgm:cxn modelId="{191F165D-482F-4A2A-BA5A-D7F778A1CECF}" srcId="{C5B0B9F8-6F28-4395-9FF7-2C81BD716D83}" destId="{E4080678-3BDF-49AB-B226-C39753567194}" srcOrd="1" destOrd="0" parTransId="{9C3F144C-01A2-4205-8109-88424970E097}" sibTransId="{2C64FA99-887B-455B-B48D-B12D03943E8F}"/>
    <dgm:cxn modelId="{EC440A62-8856-4E7A-A321-4073757BAC31}" srcId="{C5B0B9F8-6F28-4395-9FF7-2C81BD716D83}" destId="{1E3F4341-3EFB-4912-BDEA-A4E9CEE0CC5B}" srcOrd="0" destOrd="0" parTransId="{7CA4BE47-8721-439E-BE72-8E59A395A9D6}" sibTransId="{3E010A8E-2D1C-4B12-AC7C-C8E93A189806}"/>
    <dgm:cxn modelId="{22587B98-64A5-4F9C-872C-F0E6140FE697}" type="presOf" srcId="{E4080678-3BDF-49AB-B226-C39753567194}" destId="{6A834BA7-1A46-4570-9322-D4602FDB1C6E}" srcOrd="0" destOrd="0" presId="urn:microsoft.com/office/officeart/2005/8/layout/vList2"/>
    <dgm:cxn modelId="{CB65759E-AFA3-4564-B9F3-C7F8B3E3B778}" srcId="{C5B0B9F8-6F28-4395-9FF7-2C81BD716D83}" destId="{924A0CC5-F899-4BD1-9424-CA462DF6F0D9}" srcOrd="2" destOrd="0" parTransId="{70F737D7-00C5-4BFE-9882-01A212B2263B}" sibTransId="{6687DB83-41E2-465B-B012-DFE68965E513}"/>
    <dgm:cxn modelId="{59AAB1A4-A009-4DF5-8FF5-3DF45B9C296D}" type="presOf" srcId="{924A0CC5-F899-4BD1-9424-CA462DF6F0D9}" destId="{ADE5A9DE-1257-42F9-B01A-8236BB32928E}" srcOrd="0" destOrd="0" presId="urn:microsoft.com/office/officeart/2005/8/layout/vList2"/>
    <dgm:cxn modelId="{E57FF1DE-DD77-4F25-B88D-927D1884D916}" type="presOf" srcId="{C5B0B9F8-6F28-4395-9FF7-2C81BD716D83}" destId="{9681487D-602F-49AC-A9CD-6FE8BBA58BF0}" srcOrd="0" destOrd="0" presId="urn:microsoft.com/office/officeart/2005/8/layout/vList2"/>
    <dgm:cxn modelId="{A3AF9726-E431-409B-8226-D8B0014BDCF6}" type="presParOf" srcId="{9681487D-602F-49AC-A9CD-6FE8BBA58BF0}" destId="{D829B631-A897-4948-9238-4DD37CCE99D2}" srcOrd="0" destOrd="0" presId="urn:microsoft.com/office/officeart/2005/8/layout/vList2"/>
    <dgm:cxn modelId="{EEEE0339-10C5-4EDE-B97B-E81713656C84}" type="presParOf" srcId="{9681487D-602F-49AC-A9CD-6FE8BBA58BF0}" destId="{78FE8197-74F0-4981-8494-3A2EE41567FB}" srcOrd="1" destOrd="0" presId="urn:microsoft.com/office/officeart/2005/8/layout/vList2"/>
    <dgm:cxn modelId="{70D2AFB2-E84B-4D6B-8578-25DBCD101EB2}" type="presParOf" srcId="{9681487D-602F-49AC-A9CD-6FE8BBA58BF0}" destId="{6A834BA7-1A46-4570-9322-D4602FDB1C6E}" srcOrd="2" destOrd="0" presId="urn:microsoft.com/office/officeart/2005/8/layout/vList2"/>
    <dgm:cxn modelId="{AEEA80DF-370E-4E85-A17A-2B05E1ACF856}" type="presParOf" srcId="{9681487D-602F-49AC-A9CD-6FE8BBA58BF0}" destId="{49A2330E-21A5-49B3-9E10-C5429F2FE7A3}" srcOrd="3" destOrd="0" presId="urn:microsoft.com/office/officeart/2005/8/layout/vList2"/>
    <dgm:cxn modelId="{ADB54828-2B0A-4B2B-A745-5752C5EE700F}" type="presParOf" srcId="{9681487D-602F-49AC-A9CD-6FE8BBA58BF0}" destId="{ADE5A9DE-1257-42F9-B01A-8236BB3292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A7C221-FD11-4831-B810-69368B1950E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1719129-F5DF-4351-8DC4-8BEEB9B57C40}">
      <dgm:prSet/>
      <dgm:spPr/>
      <dgm:t>
        <a:bodyPr/>
        <a:lstStyle/>
        <a:p>
          <a:pPr>
            <a:defRPr cap="all"/>
          </a:pPr>
          <a:r>
            <a:rPr lang="pl-PL"/>
            <a:t>Uśmiech</a:t>
          </a:r>
          <a:endParaRPr lang="en-US"/>
        </a:p>
      </dgm:t>
    </dgm:pt>
    <dgm:pt modelId="{099148FB-1F0F-4809-A3B5-E907676F5A44}" type="parTrans" cxnId="{112F7113-770D-4733-AA28-4CF6F8E210FC}">
      <dgm:prSet/>
      <dgm:spPr/>
      <dgm:t>
        <a:bodyPr/>
        <a:lstStyle/>
        <a:p>
          <a:endParaRPr lang="en-US"/>
        </a:p>
      </dgm:t>
    </dgm:pt>
    <dgm:pt modelId="{D41EA435-B34B-4B9E-9AC5-89F820468F91}" type="sibTrans" cxnId="{112F7113-770D-4733-AA28-4CF6F8E210FC}">
      <dgm:prSet/>
      <dgm:spPr/>
      <dgm:t>
        <a:bodyPr/>
        <a:lstStyle/>
        <a:p>
          <a:endParaRPr lang="en-US"/>
        </a:p>
      </dgm:t>
    </dgm:pt>
    <dgm:pt modelId="{A0970AF4-DC76-4B83-B704-B7720DB1CFC8}">
      <dgm:prSet/>
      <dgm:spPr/>
      <dgm:t>
        <a:bodyPr/>
        <a:lstStyle/>
        <a:p>
          <a:pPr>
            <a:defRPr cap="all"/>
          </a:pPr>
          <a:r>
            <a:rPr lang="pl-PL"/>
            <a:t>Przytulenie</a:t>
          </a:r>
          <a:endParaRPr lang="en-US"/>
        </a:p>
      </dgm:t>
    </dgm:pt>
    <dgm:pt modelId="{9F705F48-2496-4103-9090-2B408746C896}" type="parTrans" cxnId="{F95C47DF-75E1-4F0A-A6E1-89D676027643}">
      <dgm:prSet/>
      <dgm:spPr/>
      <dgm:t>
        <a:bodyPr/>
        <a:lstStyle/>
        <a:p>
          <a:endParaRPr lang="en-US"/>
        </a:p>
      </dgm:t>
    </dgm:pt>
    <dgm:pt modelId="{55AFB477-CD07-4E2A-8808-9EB773CC0BB1}" type="sibTrans" cxnId="{F95C47DF-75E1-4F0A-A6E1-89D676027643}">
      <dgm:prSet/>
      <dgm:spPr/>
      <dgm:t>
        <a:bodyPr/>
        <a:lstStyle/>
        <a:p>
          <a:endParaRPr lang="en-US"/>
        </a:p>
      </dgm:t>
    </dgm:pt>
    <dgm:pt modelId="{DFDD4E01-33DC-49A3-8746-CD6F60226490}">
      <dgm:prSet/>
      <dgm:spPr/>
      <dgm:t>
        <a:bodyPr/>
        <a:lstStyle/>
        <a:p>
          <a:pPr>
            <a:defRPr cap="all"/>
          </a:pPr>
          <a:r>
            <a:rPr lang="pl-PL"/>
            <a:t>Pocałunki</a:t>
          </a:r>
          <a:endParaRPr lang="en-US"/>
        </a:p>
      </dgm:t>
    </dgm:pt>
    <dgm:pt modelId="{3685C3E3-221E-44C5-A964-C5E3F57C4117}" type="parTrans" cxnId="{F1B05AB2-DE6A-42BA-A3E8-8136073F2902}">
      <dgm:prSet/>
      <dgm:spPr/>
      <dgm:t>
        <a:bodyPr/>
        <a:lstStyle/>
        <a:p>
          <a:endParaRPr lang="en-US"/>
        </a:p>
      </dgm:t>
    </dgm:pt>
    <dgm:pt modelId="{34034F39-AF4A-466F-8FA8-C296EC8546BA}" type="sibTrans" cxnId="{F1B05AB2-DE6A-42BA-A3E8-8136073F2902}">
      <dgm:prSet/>
      <dgm:spPr/>
      <dgm:t>
        <a:bodyPr/>
        <a:lstStyle/>
        <a:p>
          <a:endParaRPr lang="en-US"/>
        </a:p>
      </dgm:t>
    </dgm:pt>
    <dgm:pt modelId="{9EF5A915-0AE5-4C6F-8B0C-F910C0CA6002}">
      <dgm:prSet/>
      <dgm:spPr/>
      <dgm:t>
        <a:bodyPr/>
        <a:lstStyle/>
        <a:p>
          <a:pPr>
            <a:defRPr cap="all"/>
          </a:pPr>
          <a:r>
            <a:rPr lang="pl-PL"/>
            <a:t>Kontakt wzrokowy</a:t>
          </a:r>
          <a:endParaRPr lang="en-US"/>
        </a:p>
      </dgm:t>
    </dgm:pt>
    <dgm:pt modelId="{D40BBDC6-C639-4EF6-AE4F-ECA548E29D20}" type="parTrans" cxnId="{E887FCD2-5A11-4D48-8BA7-50BED358212A}">
      <dgm:prSet/>
      <dgm:spPr/>
      <dgm:t>
        <a:bodyPr/>
        <a:lstStyle/>
        <a:p>
          <a:endParaRPr lang="en-US"/>
        </a:p>
      </dgm:t>
    </dgm:pt>
    <dgm:pt modelId="{640B3E65-FB37-4224-82AD-903EE1E6EF76}" type="sibTrans" cxnId="{E887FCD2-5A11-4D48-8BA7-50BED358212A}">
      <dgm:prSet/>
      <dgm:spPr/>
      <dgm:t>
        <a:bodyPr/>
        <a:lstStyle/>
        <a:p>
          <a:endParaRPr lang="en-US"/>
        </a:p>
      </dgm:t>
    </dgm:pt>
    <dgm:pt modelId="{2CFE26BF-3C48-484E-B8BB-DBAC91EA0AFA}">
      <dgm:prSet/>
      <dgm:spPr/>
      <dgm:t>
        <a:bodyPr/>
        <a:lstStyle/>
        <a:p>
          <a:pPr>
            <a:defRPr cap="all"/>
          </a:pPr>
          <a:r>
            <a:rPr lang="pl-PL"/>
            <a:t>Okazanie uwagi</a:t>
          </a:r>
          <a:endParaRPr lang="en-US"/>
        </a:p>
      </dgm:t>
    </dgm:pt>
    <dgm:pt modelId="{E086077F-E42F-4143-B702-7FF354887B50}" type="parTrans" cxnId="{B11E083C-2B01-493E-ADE8-6CCC161315F5}">
      <dgm:prSet/>
      <dgm:spPr/>
      <dgm:t>
        <a:bodyPr/>
        <a:lstStyle/>
        <a:p>
          <a:endParaRPr lang="en-US"/>
        </a:p>
      </dgm:t>
    </dgm:pt>
    <dgm:pt modelId="{3CEC62D6-D0BB-45CD-82AF-6364FD3F38BD}" type="sibTrans" cxnId="{B11E083C-2B01-493E-ADE8-6CCC161315F5}">
      <dgm:prSet/>
      <dgm:spPr/>
      <dgm:t>
        <a:bodyPr/>
        <a:lstStyle/>
        <a:p>
          <a:endParaRPr lang="en-US"/>
        </a:p>
      </dgm:t>
    </dgm:pt>
    <dgm:pt modelId="{4C83AF6E-DAC9-47D5-ADE4-77FB342EE653}" type="pres">
      <dgm:prSet presAssocID="{37A7C221-FD11-4831-B810-69368B1950EF}" presName="linear" presStyleCnt="0">
        <dgm:presLayoutVars>
          <dgm:animLvl val="lvl"/>
          <dgm:resizeHandles val="exact"/>
        </dgm:presLayoutVars>
      </dgm:prSet>
      <dgm:spPr/>
    </dgm:pt>
    <dgm:pt modelId="{E03B81B9-850D-43DF-ABB0-356C21A6486E}" type="pres">
      <dgm:prSet presAssocID="{D1719129-F5DF-4351-8DC4-8BEEB9B57C4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7025FC2-0D2A-4935-B2E3-3C14800048AF}" type="pres">
      <dgm:prSet presAssocID="{D41EA435-B34B-4B9E-9AC5-89F820468F91}" presName="spacer" presStyleCnt="0"/>
      <dgm:spPr/>
    </dgm:pt>
    <dgm:pt modelId="{161FF033-A900-4938-9B71-1D142037EC4B}" type="pres">
      <dgm:prSet presAssocID="{A0970AF4-DC76-4B83-B704-B7720DB1CFC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EB1D559-5729-4543-A189-F4AFE5379EE8}" type="pres">
      <dgm:prSet presAssocID="{55AFB477-CD07-4E2A-8808-9EB773CC0BB1}" presName="spacer" presStyleCnt="0"/>
      <dgm:spPr/>
    </dgm:pt>
    <dgm:pt modelId="{6D9A01CF-316F-46D3-B536-C1AE671A4E43}" type="pres">
      <dgm:prSet presAssocID="{DFDD4E01-33DC-49A3-8746-CD6F6022649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BFD2B9F-95BB-4C65-852B-6D70175E2DE5}" type="pres">
      <dgm:prSet presAssocID="{34034F39-AF4A-466F-8FA8-C296EC8546BA}" presName="spacer" presStyleCnt="0"/>
      <dgm:spPr/>
    </dgm:pt>
    <dgm:pt modelId="{2CD0B2B3-209E-41C6-A979-523A8A095594}" type="pres">
      <dgm:prSet presAssocID="{9EF5A915-0AE5-4C6F-8B0C-F910C0CA600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9A9CD37-01F5-4275-80A8-01B70A5CBB48}" type="pres">
      <dgm:prSet presAssocID="{640B3E65-FB37-4224-82AD-903EE1E6EF76}" presName="spacer" presStyleCnt="0"/>
      <dgm:spPr/>
    </dgm:pt>
    <dgm:pt modelId="{E6391C5D-A7BC-410C-B782-DB7620B89530}" type="pres">
      <dgm:prSet presAssocID="{2CFE26BF-3C48-484E-B8BB-DBAC91EA0AF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12F7113-770D-4733-AA28-4CF6F8E210FC}" srcId="{37A7C221-FD11-4831-B810-69368B1950EF}" destId="{D1719129-F5DF-4351-8DC4-8BEEB9B57C40}" srcOrd="0" destOrd="0" parTransId="{099148FB-1F0F-4809-A3B5-E907676F5A44}" sibTransId="{D41EA435-B34B-4B9E-9AC5-89F820468F91}"/>
    <dgm:cxn modelId="{EECB1D2B-AC5C-468F-B00A-0972A8F92137}" type="presOf" srcId="{37A7C221-FD11-4831-B810-69368B1950EF}" destId="{4C83AF6E-DAC9-47D5-ADE4-77FB342EE653}" srcOrd="0" destOrd="0" presId="urn:microsoft.com/office/officeart/2005/8/layout/vList2"/>
    <dgm:cxn modelId="{80AD7531-973D-4AED-8377-E72E135338B6}" type="presOf" srcId="{2CFE26BF-3C48-484E-B8BB-DBAC91EA0AFA}" destId="{E6391C5D-A7BC-410C-B782-DB7620B89530}" srcOrd="0" destOrd="0" presId="urn:microsoft.com/office/officeart/2005/8/layout/vList2"/>
    <dgm:cxn modelId="{9CCC4134-62B9-4DEC-A020-30CF85724DD4}" type="presOf" srcId="{9EF5A915-0AE5-4C6F-8B0C-F910C0CA6002}" destId="{2CD0B2B3-209E-41C6-A979-523A8A095594}" srcOrd="0" destOrd="0" presId="urn:microsoft.com/office/officeart/2005/8/layout/vList2"/>
    <dgm:cxn modelId="{B11E083C-2B01-493E-ADE8-6CCC161315F5}" srcId="{37A7C221-FD11-4831-B810-69368B1950EF}" destId="{2CFE26BF-3C48-484E-B8BB-DBAC91EA0AFA}" srcOrd="4" destOrd="0" parTransId="{E086077F-E42F-4143-B702-7FF354887B50}" sibTransId="{3CEC62D6-D0BB-45CD-82AF-6364FD3F38BD}"/>
    <dgm:cxn modelId="{102E4189-6525-421D-9A19-537A593CCA8D}" type="presOf" srcId="{A0970AF4-DC76-4B83-B704-B7720DB1CFC8}" destId="{161FF033-A900-4938-9B71-1D142037EC4B}" srcOrd="0" destOrd="0" presId="urn:microsoft.com/office/officeart/2005/8/layout/vList2"/>
    <dgm:cxn modelId="{5E20EF91-B89C-49DC-A0C5-908525F437E7}" type="presOf" srcId="{D1719129-F5DF-4351-8DC4-8BEEB9B57C40}" destId="{E03B81B9-850D-43DF-ABB0-356C21A6486E}" srcOrd="0" destOrd="0" presId="urn:microsoft.com/office/officeart/2005/8/layout/vList2"/>
    <dgm:cxn modelId="{876259AB-899D-4FA6-B515-3671BD127D94}" type="presOf" srcId="{DFDD4E01-33DC-49A3-8746-CD6F60226490}" destId="{6D9A01CF-316F-46D3-B536-C1AE671A4E43}" srcOrd="0" destOrd="0" presId="urn:microsoft.com/office/officeart/2005/8/layout/vList2"/>
    <dgm:cxn modelId="{F1B05AB2-DE6A-42BA-A3E8-8136073F2902}" srcId="{37A7C221-FD11-4831-B810-69368B1950EF}" destId="{DFDD4E01-33DC-49A3-8746-CD6F60226490}" srcOrd="2" destOrd="0" parTransId="{3685C3E3-221E-44C5-A964-C5E3F57C4117}" sibTransId="{34034F39-AF4A-466F-8FA8-C296EC8546BA}"/>
    <dgm:cxn modelId="{E887FCD2-5A11-4D48-8BA7-50BED358212A}" srcId="{37A7C221-FD11-4831-B810-69368B1950EF}" destId="{9EF5A915-0AE5-4C6F-8B0C-F910C0CA6002}" srcOrd="3" destOrd="0" parTransId="{D40BBDC6-C639-4EF6-AE4F-ECA548E29D20}" sibTransId="{640B3E65-FB37-4224-82AD-903EE1E6EF76}"/>
    <dgm:cxn modelId="{F95C47DF-75E1-4F0A-A6E1-89D676027643}" srcId="{37A7C221-FD11-4831-B810-69368B1950EF}" destId="{A0970AF4-DC76-4B83-B704-B7720DB1CFC8}" srcOrd="1" destOrd="0" parTransId="{9F705F48-2496-4103-9090-2B408746C896}" sibTransId="{55AFB477-CD07-4E2A-8808-9EB773CC0BB1}"/>
    <dgm:cxn modelId="{D1C78A88-5E33-4FBE-AFD9-EAB5C07D70D4}" type="presParOf" srcId="{4C83AF6E-DAC9-47D5-ADE4-77FB342EE653}" destId="{E03B81B9-850D-43DF-ABB0-356C21A6486E}" srcOrd="0" destOrd="0" presId="urn:microsoft.com/office/officeart/2005/8/layout/vList2"/>
    <dgm:cxn modelId="{500E35CF-404E-4B5E-8B29-60D27E872046}" type="presParOf" srcId="{4C83AF6E-DAC9-47D5-ADE4-77FB342EE653}" destId="{77025FC2-0D2A-4935-B2E3-3C14800048AF}" srcOrd="1" destOrd="0" presId="urn:microsoft.com/office/officeart/2005/8/layout/vList2"/>
    <dgm:cxn modelId="{4F5B6815-29FD-4EF5-A3FC-41CAC81FD3D0}" type="presParOf" srcId="{4C83AF6E-DAC9-47D5-ADE4-77FB342EE653}" destId="{161FF033-A900-4938-9B71-1D142037EC4B}" srcOrd="2" destOrd="0" presId="urn:microsoft.com/office/officeart/2005/8/layout/vList2"/>
    <dgm:cxn modelId="{805D58C2-AB84-463C-A324-8EA4F15937D1}" type="presParOf" srcId="{4C83AF6E-DAC9-47D5-ADE4-77FB342EE653}" destId="{AEB1D559-5729-4543-A189-F4AFE5379EE8}" srcOrd="3" destOrd="0" presId="urn:microsoft.com/office/officeart/2005/8/layout/vList2"/>
    <dgm:cxn modelId="{906AC796-66E6-4996-B088-232C808CA811}" type="presParOf" srcId="{4C83AF6E-DAC9-47D5-ADE4-77FB342EE653}" destId="{6D9A01CF-316F-46D3-B536-C1AE671A4E43}" srcOrd="4" destOrd="0" presId="urn:microsoft.com/office/officeart/2005/8/layout/vList2"/>
    <dgm:cxn modelId="{677DD9E0-9DBE-4494-A400-E867F67F8263}" type="presParOf" srcId="{4C83AF6E-DAC9-47D5-ADE4-77FB342EE653}" destId="{DBFD2B9F-95BB-4C65-852B-6D70175E2DE5}" srcOrd="5" destOrd="0" presId="urn:microsoft.com/office/officeart/2005/8/layout/vList2"/>
    <dgm:cxn modelId="{D5697CED-5F10-4C6D-9A88-BF5D52AC77AB}" type="presParOf" srcId="{4C83AF6E-DAC9-47D5-ADE4-77FB342EE653}" destId="{2CD0B2B3-209E-41C6-A979-523A8A095594}" srcOrd="6" destOrd="0" presId="urn:microsoft.com/office/officeart/2005/8/layout/vList2"/>
    <dgm:cxn modelId="{46780907-46CC-4BF3-A2F0-38687CE5D333}" type="presParOf" srcId="{4C83AF6E-DAC9-47D5-ADE4-77FB342EE653}" destId="{F9A9CD37-01F5-4275-80A8-01B70A5CBB48}" srcOrd="7" destOrd="0" presId="urn:microsoft.com/office/officeart/2005/8/layout/vList2"/>
    <dgm:cxn modelId="{55DF5288-5561-4365-8BBD-6C20C2474CCC}" type="presParOf" srcId="{4C83AF6E-DAC9-47D5-ADE4-77FB342EE653}" destId="{E6391C5D-A7BC-410C-B782-DB7620B8953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007DE-F480-42D1-BF6F-0AF7CC691A1B}">
      <dsp:nvSpPr>
        <dsp:cNvPr id="0" name=""/>
        <dsp:cNvSpPr/>
      </dsp:nvSpPr>
      <dsp:spPr>
        <a:xfrm>
          <a:off x="0" y="2554"/>
          <a:ext cx="590618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B50CBD-5F0B-4CA3-AA91-7EBBD0CCFB4F}">
      <dsp:nvSpPr>
        <dsp:cNvPr id="0" name=""/>
        <dsp:cNvSpPr/>
      </dsp:nvSpPr>
      <dsp:spPr>
        <a:xfrm>
          <a:off x="0" y="2554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Dostosuj pochwałę do wieku dziecka i poziomu spostrzegania.</a:t>
          </a:r>
          <a:endParaRPr lang="en-US" sz="2400" kern="1200"/>
        </a:p>
      </dsp:txBody>
      <dsp:txXfrm>
        <a:off x="0" y="2554"/>
        <a:ext cx="5906181" cy="1741869"/>
      </dsp:txXfrm>
    </dsp:sp>
    <dsp:sp modelId="{2A6D7876-9D15-4284-9DB2-CCB3886578AB}">
      <dsp:nvSpPr>
        <dsp:cNvPr id="0" name=""/>
        <dsp:cNvSpPr/>
      </dsp:nvSpPr>
      <dsp:spPr>
        <a:xfrm>
          <a:off x="0" y="1744424"/>
          <a:ext cx="5906181" cy="0"/>
        </a:xfrm>
        <a:prstGeom prst="line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2700" cap="flat" cmpd="sng" algn="ctr">
          <a:solidFill>
            <a:schemeClr val="accent5">
              <a:hueOff val="-10661560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46323-4181-4F0F-9F3D-542734A59E9B}">
      <dsp:nvSpPr>
        <dsp:cNvPr id="0" name=""/>
        <dsp:cNvSpPr/>
      </dsp:nvSpPr>
      <dsp:spPr>
        <a:xfrm>
          <a:off x="0" y="1744424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Unikaj pochwały, w której ukryta jest poprzednia słabość dziecka czy niepowodzenie. Np. „Trudno mi było uwierzyć, że zaliczysz ten kurs, ale dałeś radę”</a:t>
          </a:r>
          <a:endParaRPr lang="en-US" sz="2400" kern="1200"/>
        </a:p>
      </dsp:txBody>
      <dsp:txXfrm>
        <a:off x="0" y="1744424"/>
        <a:ext cx="5906181" cy="1741869"/>
      </dsp:txXfrm>
    </dsp:sp>
    <dsp:sp modelId="{31AB4D54-E9F8-4E41-AC5B-99E7091BD40A}">
      <dsp:nvSpPr>
        <dsp:cNvPr id="0" name=""/>
        <dsp:cNvSpPr/>
      </dsp:nvSpPr>
      <dsp:spPr>
        <a:xfrm>
          <a:off x="0" y="3486293"/>
          <a:ext cx="5906181" cy="0"/>
        </a:xfrm>
        <a:prstGeom prst="line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546D9-DC08-4F3D-A3BC-5AD680F8BADE}">
      <dsp:nvSpPr>
        <dsp:cNvPr id="0" name=""/>
        <dsp:cNvSpPr/>
      </dsp:nvSpPr>
      <dsp:spPr>
        <a:xfrm>
          <a:off x="0" y="3486293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Zawsze można tak sformułować pochwałę, że koncentruje się ona na aktualnym osiągnięciu dziecka. Np. „To przyjemność patrzeć na ciebie”.</a:t>
          </a:r>
          <a:endParaRPr lang="en-US" sz="2400" kern="1200"/>
        </a:p>
      </dsp:txBody>
      <dsp:txXfrm>
        <a:off x="0" y="3486293"/>
        <a:ext cx="5906181" cy="1741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38791-E1AA-42F4-8172-8C93AF564B57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4D1094-C443-406C-A2A7-83CB6A3BB1F9}">
      <dsp:nvSpPr>
        <dsp:cNvPr id="0" name=""/>
        <dsp:cNvSpPr/>
      </dsp:nvSpPr>
      <dsp:spPr>
        <a:xfrm>
          <a:off x="0" y="0"/>
          <a:ext cx="10058399" cy="1862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/>
            <a:t>Nie przesadzaj z entuzjazmem, by dla dziecka twoje oczekiwania nie przerodziły się w presję. „Młody człowiek, który słyszy kilka razy dziennie: „jesteś takim utalentowanym pianistą!” może pomyśleć sobie: „On chce tego bardziej niż ja sam”.</a:t>
          </a:r>
          <a:endParaRPr lang="en-US" sz="2900" kern="1200"/>
        </a:p>
      </dsp:txBody>
      <dsp:txXfrm>
        <a:off x="0" y="0"/>
        <a:ext cx="10058399" cy="1862806"/>
      </dsp:txXfrm>
    </dsp:sp>
    <dsp:sp modelId="{6F05357C-50B6-47F5-868D-B2A01918548C}">
      <dsp:nvSpPr>
        <dsp:cNvPr id="0" name=""/>
        <dsp:cNvSpPr/>
      </dsp:nvSpPr>
      <dsp:spPr>
        <a:xfrm>
          <a:off x="0" y="1862806"/>
          <a:ext cx="10058399" cy="0"/>
        </a:xfrm>
        <a:prstGeom prst="line">
          <a:avLst/>
        </a:prstGeom>
        <a:solidFill>
          <a:schemeClr val="accent2">
            <a:hueOff val="1121191"/>
            <a:satOff val="-50365"/>
            <a:lumOff val="6667"/>
            <a:alphaOff val="0"/>
          </a:schemeClr>
        </a:solidFill>
        <a:ln w="12700" cap="flat" cmpd="sng" algn="ctr">
          <a:solidFill>
            <a:schemeClr val="accent2">
              <a:hueOff val="1121191"/>
              <a:satOff val="-50365"/>
              <a:lumOff val="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1540C51-884E-42D9-B82D-DAD611E83AD2}">
      <dsp:nvSpPr>
        <dsp:cNvPr id="0" name=""/>
        <dsp:cNvSpPr/>
      </dsp:nvSpPr>
      <dsp:spPr>
        <a:xfrm>
          <a:off x="0" y="1862806"/>
          <a:ext cx="10058399" cy="1862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/>
            <a:t>Miej świadomość, że dziecko wielokrotnie powtórzy to zachowanie, które „opiszesz”. Pochwała zachęca do powtórzeń i zwiększenia wysiłków. Jest to skuteczny impuls. Stosuj go selektywnie.</a:t>
          </a:r>
          <a:endParaRPr lang="en-US" sz="2900" kern="1200"/>
        </a:p>
      </dsp:txBody>
      <dsp:txXfrm>
        <a:off x="0" y="1862806"/>
        <a:ext cx="10058399" cy="18628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9B631-A897-4948-9238-4DD37CCE99D2}">
      <dsp:nvSpPr>
        <dsp:cNvPr id="0" name=""/>
        <dsp:cNvSpPr/>
      </dsp:nvSpPr>
      <dsp:spPr>
        <a:xfrm>
          <a:off x="0" y="248314"/>
          <a:ext cx="5906181" cy="15338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i="1" kern="1200"/>
            <a:t>Dzieci potrzebują </a:t>
          </a:r>
          <a:r>
            <a:rPr lang="pl-PL" sz="2300" b="1" i="1" kern="1200"/>
            <a:t>pozytywnych informacji zwrotnych</a:t>
          </a:r>
          <a:r>
            <a:rPr lang="pl-PL" sz="2300" i="1" kern="1200"/>
            <a:t> codziennie – jest to konieczne dla ich prawidłowego rozwoju.</a:t>
          </a:r>
          <a:endParaRPr lang="en-US" sz="2300" kern="1200"/>
        </a:p>
      </dsp:txBody>
      <dsp:txXfrm>
        <a:off x="74877" y="323191"/>
        <a:ext cx="5756427" cy="1384116"/>
      </dsp:txXfrm>
    </dsp:sp>
    <dsp:sp modelId="{6A834BA7-1A46-4570-9322-D4602FDB1C6E}">
      <dsp:nvSpPr>
        <dsp:cNvPr id="0" name=""/>
        <dsp:cNvSpPr/>
      </dsp:nvSpPr>
      <dsp:spPr>
        <a:xfrm>
          <a:off x="0" y="1848424"/>
          <a:ext cx="5906181" cy="1533870"/>
        </a:xfrm>
        <a:prstGeom prst="roundRect">
          <a:avLst/>
        </a:prstGeom>
        <a:solidFill>
          <a:schemeClr val="accent2">
            <a:hueOff val="560596"/>
            <a:satOff val="-25182"/>
            <a:lumOff val="33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i="1" kern="1200"/>
            <a:t>Normalne zachowanie też jest pozytywne – </a:t>
          </a:r>
          <a:r>
            <a:rPr lang="pl-PL" sz="2300" b="1" i="1" kern="1200"/>
            <a:t>docenianie</a:t>
          </a:r>
          <a:r>
            <a:rPr lang="pl-PL" sz="2300" i="1" kern="1200"/>
            <a:t> tylko za rzeczy wyjątkowe pogarsza naszą samoocenę, bo Nobla można dostać tylko raz w życiu”.</a:t>
          </a:r>
          <a:endParaRPr lang="en-US" sz="2300" kern="1200"/>
        </a:p>
      </dsp:txBody>
      <dsp:txXfrm>
        <a:off x="74877" y="1923301"/>
        <a:ext cx="5756427" cy="1384116"/>
      </dsp:txXfrm>
    </dsp:sp>
    <dsp:sp modelId="{ADE5A9DE-1257-42F9-B01A-8236BB32928E}">
      <dsp:nvSpPr>
        <dsp:cNvPr id="0" name=""/>
        <dsp:cNvSpPr/>
      </dsp:nvSpPr>
      <dsp:spPr>
        <a:xfrm>
          <a:off x="0" y="3448534"/>
          <a:ext cx="5906181" cy="1533870"/>
        </a:xfrm>
        <a:prstGeom prst="roundRect">
          <a:avLst/>
        </a:prstGeom>
        <a:solidFill>
          <a:schemeClr val="accent2">
            <a:hueOff val="1121191"/>
            <a:satOff val="-50365"/>
            <a:lumOff val="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i="1" kern="1200"/>
            <a:t>Zauważanie pozytywów jest jedną z pierwszych i koniecznych metod pracy z trudnymi dziećmi, szczególnie z tymi przejawiającymi zachowania opozycyjne.</a:t>
          </a:r>
          <a:endParaRPr lang="en-US" sz="2300" kern="1200"/>
        </a:p>
      </dsp:txBody>
      <dsp:txXfrm>
        <a:off x="74877" y="3523411"/>
        <a:ext cx="5756427" cy="13841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B81B9-850D-43DF-ABB0-356C21A6486E}">
      <dsp:nvSpPr>
        <dsp:cNvPr id="0" name=""/>
        <dsp:cNvSpPr/>
      </dsp:nvSpPr>
      <dsp:spPr>
        <a:xfrm>
          <a:off x="0" y="109218"/>
          <a:ext cx="5906181" cy="912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3900" kern="1200"/>
            <a:t>Uśmiech</a:t>
          </a:r>
          <a:endParaRPr lang="en-US" sz="3900" kern="1200"/>
        </a:p>
      </dsp:txBody>
      <dsp:txXfrm>
        <a:off x="44549" y="153767"/>
        <a:ext cx="5817083" cy="823502"/>
      </dsp:txXfrm>
    </dsp:sp>
    <dsp:sp modelId="{161FF033-A900-4938-9B71-1D142037EC4B}">
      <dsp:nvSpPr>
        <dsp:cNvPr id="0" name=""/>
        <dsp:cNvSpPr/>
      </dsp:nvSpPr>
      <dsp:spPr>
        <a:xfrm>
          <a:off x="0" y="1134139"/>
          <a:ext cx="5906181" cy="912600"/>
        </a:xfrm>
        <a:prstGeom prst="roundRect">
          <a:avLst/>
        </a:prstGeom>
        <a:solidFill>
          <a:schemeClr val="accent2">
            <a:hueOff val="280298"/>
            <a:satOff val="-12591"/>
            <a:lumOff val="1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3900" kern="1200"/>
            <a:t>Przytulenie</a:t>
          </a:r>
          <a:endParaRPr lang="en-US" sz="3900" kern="1200"/>
        </a:p>
      </dsp:txBody>
      <dsp:txXfrm>
        <a:off x="44549" y="1178688"/>
        <a:ext cx="5817083" cy="823502"/>
      </dsp:txXfrm>
    </dsp:sp>
    <dsp:sp modelId="{6D9A01CF-316F-46D3-B536-C1AE671A4E43}">
      <dsp:nvSpPr>
        <dsp:cNvPr id="0" name=""/>
        <dsp:cNvSpPr/>
      </dsp:nvSpPr>
      <dsp:spPr>
        <a:xfrm>
          <a:off x="0" y="2159059"/>
          <a:ext cx="5906181" cy="912600"/>
        </a:xfrm>
        <a:prstGeom prst="roundRect">
          <a:avLst/>
        </a:prstGeom>
        <a:solidFill>
          <a:schemeClr val="accent2">
            <a:hueOff val="560596"/>
            <a:satOff val="-25182"/>
            <a:lumOff val="33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3900" kern="1200"/>
            <a:t>Pocałunki</a:t>
          </a:r>
          <a:endParaRPr lang="en-US" sz="3900" kern="1200"/>
        </a:p>
      </dsp:txBody>
      <dsp:txXfrm>
        <a:off x="44549" y="2203608"/>
        <a:ext cx="5817083" cy="823502"/>
      </dsp:txXfrm>
    </dsp:sp>
    <dsp:sp modelId="{2CD0B2B3-209E-41C6-A979-523A8A095594}">
      <dsp:nvSpPr>
        <dsp:cNvPr id="0" name=""/>
        <dsp:cNvSpPr/>
      </dsp:nvSpPr>
      <dsp:spPr>
        <a:xfrm>
          <a:off x="0" y="3183979"/>
          <a:ext cx="5906181" cy="912600"/>
        </a:xfrm>
        <a:prstGeom prst="roundRect">
          <a:avLst/>
        </a:prstGeom>
        <a:solidFill>
          <a:schemeClr val="accent2">
            <a:hueOff val="840893"/>
            <a:satOff val="-37774"/>
            <a:lumOff val="5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3900" kern="1200"/>
            <a:t>Kontakt wzrokowy</a:t>
          </a:r>
          <a:endParaRPr lang="en-US" sz="3900" kern="1200"/>
        </a:p>
      </dsp:txBody>
      <dsp:txXfrm>
        <a:off x="44549" y="3228528"/>
        <a:ext cx="5817083" cy="823502"/>
      </dsp:txXfrm>
    </dsp:sp>
    <dsp:sp modelId="{E6391C5D-A7BC-410C-B782-DB7620B89530}">
      <dsp:nvSpPr>
        <dsp:cNvPr id="0" name=""/>
        <dsp:cNvSpPr/>
      </dsp:nvSpPr>
      <dsp:spPr>
        <a:xfrm>
          <a:off x="0" y="4208899"/>
          <a:ext cx="5906181" cy="912600"/>
        </a:xfrm>
        <a:prstGeom prst="roundRect">
          <a:avLst/>
        </a:prstGeom>
        <a:solidFill>
          <a:schemeClr val="accent2">
            <a:hueOff val="1121191"/>
            <a:satOff val="-50365"/>
            <a:lumOff val="6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3900" kern="1200"/>
            <a:t>Okazanie uwagi</a:t>
          </a:r>
          <a:endParaRPr lang="en-US" sz="3900" kern="1200"/>
        </a:p>
      </dsp:txBody>
      <dsp:txXfrm>
        <a:off x="44549" y="4253448"/>
        <a:ext cx="5817083" cy="823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7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2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3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9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2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6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3/27/2020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874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2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790" r:id="rId5"/>
    <p:sldLayoutId id="2147483796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>
            <a:extLst>
              <a:ext uri="{FF2B5EF4-FFF2-40B4-BE49-F238E27FC236}">
                <a16:creationId xmlns:a16="http://schemas.microsoft.com/office/drawing/2014/main" id="{D18946CA-C342-4AFB-BAA1-9FDD94A9EE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37" b="29813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pl-PL" sz="6300">
                <a:cs typeface="Calibri Light"/>
              </a:rPr>
              <a:t>Trening umiejętności wychowawczych - pochwały </a:t>
            </a:r>
            <a:endParaRPr lang="pl-PL" sz="63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700">
                <a:cs typeface="Calibri"/>
              </a:rPr>
              <a:t>Opracowanie: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pl-PL" sz="700">
                <a:cs typeface="Calibri"/>
              </a:rPr>
              <a:t>Justyna </a:t>
            </a:r>
            <a:r>
              <a:rPr lang="pl-PL" sz="700" err="1">
                <a:cs typeface="Calibri"/>
              </a:rPr>
              <a:t>Kulma</a:t>
            </a:r>
            <a:r>
              <a:rPr lang="pl-PL" sz="700">
                <a:cs typeface="Calibri"/>
              </a:rPr>
              <a:t> -Mazurek</a:t>
            </a:r>
            <a:endParaRPr lang="pl-PL" sz="7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24BE89-AD7C-417F-AB2F-34C5F1F96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625" y="1420706"/>
            <a:ext cx="3466540" cy="4016587"/>
          </a:xfrm>
        </p:spPr>
        <p:txBody>
          <a:bodyPr>
            <a:normAutofit/>
          </a:bodyPr>
          <a:lstStyle/>
          <a:p>
            <a:r>
              <a:rPr lang="pl-PL" sz="3600"/>
              <a:t>Czy należy chwalić?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86269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839CC2-5743-4B77-85E6-563FC2A1C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6723" y="1420706"/>
            <a:ext cx="5514758" cy="40165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000">
                <a:solidFill>
                  <a:schemeClr val="tx1">
                    <a:lumMod val="75000"/>
                    <a:lumOff val="25000"/>
                  </a:schemeClr>
                </a:solidFill>
              </a:rPr>
              <a:t>To nieprawda że są dzieci, których nie ma za co chwalić. W każdym można dostrzec cos dobrego – trzeba tylko chcieć dostrzec "grudki złota" (czasem przysypane kurzem). Każdy z nas może nauczyć się dostrzegać dobro w drugim człowieku.</a:t>
            </a:r>
          </a:p>
        </p:txBody>
      </p:sp>
    </p:spTree>
    <p:extLst>
      <p:ext uri="{BB962C8B-B14F-4D97-AF65-F5344CB8AC3E}">
        <p14:creationId xmlns:p14="http://schemas.microsoft.com/office/powerpoint/2010/main" val="169875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B949D8D-8E17-4DBF-BEA8-13C57BF63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BC6FC45-D4D9-4025-91DA-272D318D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A284212-C175-4C82-B112-A5208F70C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09" y="393365"/>
            <a:ext cx="7328969" cy="605927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D262FA3-126F-42F8-8AD3-92B22025E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pl-PL"/>
              <a:t>Skuteczne pochwały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74FDE9-4DB5-4EC7-8D3C-264942C43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1854622"/>
            <a:ext cx="6281928" cy="418041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2000" b="1"/>
              <a:t>1. Opis, co widzisz.</a:t>
            </a:r>
          </a:p>
          <a:p>
            <a:pPr marL="0" indent="0">
              <a:buNone/>
            </a:pPr>
            <a:r>
              <a:rPr lang="pl-PL" sz="2000"/>
              <a:t>"Widzę poukładane kredki, przygotowane do snu łózko</a:t>
            </a:r>
            <a:br>
              <a:rPr lang="pl-PL" sz="2000"/>
            </a:br>
            <a:r>
              <a:rPr lang="pl-PL" sz="2000"/>
              <a:t> i spakowany plecak"</a:t>
            </a:r>
          </a:p>
          <a:p>
            <a:pPr marL="0" indent="0">
              <a:buNone/>
            </a:pPr>
            <a:r>
              <a:rPr lang="pl-PL" sz="2000" b="1"/>
              <a:t>2. Opisz, co czujesz.</a:t>
            </a:r>
          </a:p>
          <a:p>
            <a:pPr marL="0" indent="0">
              <a:buNone/>
            </a:pPr>
            <a:r>
              <a:rPr lang="pl-PL" sz="2000"/>
              <a:t>"Przyjemnie wejść do takiego pokoju"</a:t>
            </a:r>
          </a:p>
          <a:p>
            <a:pPr marL="0" indent="0">
              <a:buNone/>
            </a:pPr>
            <a:r>
              <a:rPr lang="pl-PL" sz="2000" b="1"/>
              <a:t>3. Podsumuj godne pochwały zachowanie dziecka słowami.</a:t>
            </a:r>
          </a:p>
          <a:p>
            <a:pPr marL="0" indent="0">
              <a:buNone/>
            </a:pPr>
            <a:r>
              <a:rPr lang="pl-PL" sz="2000"/>
              <a:t>"Uporządkowałaś ołówki, kredki i długopisy leżą w oddzielnych pudełkach. To się nazywa porządek" ☺</a:t>
            </a:r>
          </a:p>
        </p:txBody>
      </p:sp>
      <p:pic>
        <p:nvPicPr>
          <p:cNvPr id="4" name="Grafika 4" descr="Uśmiechnięta twarz bez wypełnienia">
            <a:extLst>
              <a:ext uri="{FF2B5EF4-FFF2-40B4-BE49-F238E27FC236}">
                <a16:creationId xmlns:a16="http://schemas.microsoft.com/office/drawing/2014/main" id="{CA066CF1-6ACA-4EC8-9831-8DB16B6B3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16242" y="1768534"/>
            <a:ext cx="3322121" cy="332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2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31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33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98DADE-9DC2-49E8-B300-957A38284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pl-PL"/>
              <a:t>Jak stosować pochwały?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0F9251A7-CD94-4AF6-93D2-5A89C5FED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634361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42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F80A92-41E7-4F71-8FC2-D9E1E72DA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pl-PL"/>
              <a:t>Jak stosować pochwały?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9420BBF-2AE9-4569-A98F-E303DE9C47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487858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015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2375C32-6A85-462C-B23B-B80309E3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pl-PL"/>
              <a:t>Dlaczego warto chwalić?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16" name="Symbol zastępczy zawartości 2">
            <a:extLst>
              <a:ext uri="{FF2B5EF4-FFF2-40B4-BE49-F238E27FC236}">
                <a16:creationId xmlns:a16="http://schemas.microsoft.com/office/drawing/2014/main" id="{4758C99A-005D-4CF2-A90C-BE7684A423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805734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4649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F63E6A2-E894-436F-92BD-9E10469E2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pl-PL"/>
              <a:t>Stosuj także pochwały społeczne </a:t>
            </a:r>
            <a:br>
              <a:rPr lang="pl-PL"/>
            </a:br>
            <a:r>
              <a:rPr lang="pl-PL"/>
              <a:t>miłe i łatwe do dawania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9" name="Symbol zastępczy zawartości 2">
            <a:extLst>
              <a:ext uri="{FF2B5EF4-FFF2-40B4-BE49-F238E27FC236}">
                <a16:creationId xmlns:a16="http://schemas.microsoft.com/office/drawing/2014/main" id="{EF3A9743-FBCC-46D6-985D-0603365E58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343020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4633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Georgia Pro Cond Blac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SavonVTI</vt:lpstr>
      <vt:lpstr>Trening umiejętności wychowawczych - pochwały </vt:lpstr>
      <vt:lpstr>Czy należy chwalić?</vt:lpstr>
      <vt:lpstr>Skuteczne pochwały</vt:lpstr>
      <vt:lpstr>Jak stosować pochwały?</vt:lpstr>
      <vt:lpstr>Jak stosować pochwały?</vt:lpstr>
      <vt:lpstr>Dlaczego warto chwalić?</vt:lpstr>
      <vt:lpstr>Stosuj także pochwały społeczne  miłe i łatwe do dawania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revision>1</cp:revision>
  <dcterms:created xsi:type="dcterms:W3CDTF">2020-03-27T12:11:47Z</dcterms:created>
  <dcterms:modified xsi:type="dcterms:W3CDTF">2020-03-27T13:13:23Z</dcterms:modified>
</cp:coreProperties>
</file>