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3FB94-8CFD-BCFF-C39E-6802B1008532}" v="4743" dt="2020-04-20T08:19:42.136"/>
    <p1510:client id="{C0821164-B06E-D37A-51D7-C810988F0FB7}" v="156" dt="2020-04-20T08:48:24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Kulma-Mazurek" userId="S::justyna.kulma.mazurek@zspcisie.pl::a21650be-130a-493c-9642-87df71b3875a" providerId="AD" clId="Web-{4D13FB94-8CFD-BCFF-C39E-6802B1008532}"/>
    <pc:docChg chg="addSld modSld addMainMaster delMainMaster">
      <pc:chgData name="Justyna Kulma-Mazurek" userId="S::justyna.kulma.mazurek@zspcisie.pl::a21650be-130a-493c-9642-87df71b3875a" providerId="AD" clId="Web-{4D13FB94-8CFD-BCFF-C39E-6802B1008532}" dt="2020-04-20T08:19:42.136" v="4777" actId="20577"/>
      <pc:docMkLst>
        <pc:docMk/>
      </pc:docMkLst>
      <pc:sldChg chg="addSp delSp modSp mod setBg modClrScheme setClrOvrMap chgLayout">
        <pc:chgData name="Justyna Kulma-Mazurek" userId="S::justyna.kulma.mazurek@zspcisie.pl::a21650be-130a-493c-9642-87df71b3875a" providerId="AD" clId="Web-{4D13FB94-8CFD-BCFF-C39E-6802B1008532}" dt="2020-04-20T06:28:35.347" v="71"/>
        <pc:sldMkLst>
          <pc:docMk/>
          <pc:sldMk cId="650317164" sldId="256"/>
        </pc:sldMkLst>
        <pc:spChg chg="mod">
          <ac:chgData name="Justyna Kulma-Mazurek" userId="S::justyna.kulma.mazurek@zspcisie.pl::a21650be-130a-493c-9642-87df71b3875a" providerId="AD" clId="Web-{4D13FB94-8CFD-BCFF-C39E-6802B1008532}" dt="2020-04-20T06:28:35.347" v="71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styna Kulma-Mazurek" userId="S::justyna.kulma.mazurek@zspcisie.pl::a21650be-130a-493c-9642-87df71b3875a" providerId="AD" clId="Web-{4D13FB94-8CFD-BCFF-C39E-6802B1008532}" dt="2020-04-20T06:28:35.347" v="71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28:35.200" v="70"/>
          <ac:spMkLst>
            <pc:docMk/>
            <pc:sldMk cId="650317164" sldId="256"/>
            <ac:spMk id="5" creationId="{E91DC736-0EF8-4F87-9146-EBF1D2EE4D3D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28:35.200" v="70"/>
          <ac:spMkLst>
            <pc:docMk/>
            <pc:sldMk cId="650317164" sldId="256"/>
            <ac:spMk id="7" creationId="{097CD68E-23E3-4007-8847-CD0944C4F7BE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28:25.290" v="68"/>
          <ac:spMkLst>
            <pc:docMk/>
            <pc:sldMk cId="650317164" sldId="256"/>
            <ac:spMk id="9" creationId="{0671A8AE-40A1-4631-A6B8-581AFF065482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28:35.347" v="71"/>
          <ac:spMkLst>
            <pc:docMk/>
            <pc:sldMk cId="650317164" sldId="256"/>
            <ac:spMk id="10" creationId="{2644B391-9BFE-445C-A9EC-F544BB85FBC7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28:25.290" v="68"/>
          <ac:spMkLst>
            <pc:docMk/>
            <pc:sldMk cId="650317164" sldId="256"/>
            <ac:spMk id="11" creationId="{A44CD100-6267-4E62-AA64-2182A3A6A1C0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28:35.347" v="71"/>
          <ac:spMkLst>
            <pc:docMk/>
            <pc:sldMk cId="650317164" sldId="256"/>
            <ac:spMk id="12" creationId="{7990846F-3F1A-44C0-89BC-2CEB1E8F5847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28:35.200" v="70"/>
          <ac:spMkLst>
            <pc:docMk/>
            <pc:sldMk cId="650317164" sldId="256"/>
            <ac:spMk id="13" creationId="{AF2F604E-43BE-4DC3-B983-E071523364F8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28:35.347" v="71"/>
          <ac:spMkLst>
            <pc:docMk/>
            <pc:sldMk cId="650317164" sldId="256"/>
            <ac:spMk id="14" creationId="{80F26E69-87D9-4655-AE7B-280A87AA3CAD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28:35.200" v="70"/>
          <ac:spMkLst>
            <pc:docMk/>
            <pc:sldMk cId="650317164" sldId="256"/>
            <ac:spMk id="15" creationId="{08C9B587-E65E-4B52-B37C-ABEBB6E87928}"/>
          </ac:spMkLst>
        </pc:spChg>
        <pc:picChg chg="add del">
          <ac:chgData name="Justyna Kulma-Mazurek" userId="S::justyna.kulma.mazurek@zspcisie.pl::a21650be-130a-493c-9642-87df71b3875a" providerId="AD" clId="Web-{4D13FB94-8CFD-BCFF-C39E-6802B1008532}" dt="2020-04-20T06:28:25.290" v="68"/>
          <ac:picMkLst>
            <pc:docMk/>
            <pc:sldMk cId="650317164" sldId="256"/>
            <ac:picMk id="4" creationId="{E946E0DC-E62E-4407-ABF7-2DAD40215F52}"/>
          </ac:picMkLst>
        </pc:picChg>
        <pc:picChg chg="add del">
          <ac:chgData name="Justyna Kulma-Mazurek" userId="S::justyna.kulma.mazurek@zspcisie.pl::a21650be-130a-493c-9642-87df71b3875a" providerId="AD" clId="Web-{4D13FB94-8CFD-BCFF-C39E-6802B1008532}" dt="2020-04-20T06:28:35.200" v="70"/>
          <ac:picMkLst>
            <pc:docMk/>
            <pc:sldMk cId="650317164" sldId="256"/>
            <ac:picMk id="6" creationId="{E0D4B019-A155-42AF-953D-447D6D8AB565}"/>
          </ac:picMkLst>
        </pc:picChg>
        <pc:picChg chg="add">
          <ac:chgData name="Justyna Kulma-Mazurek" userId="S::justyna.kulma.mazurek@zspcisie.pl::a21650be-130a-493c-9642-87df71b3875a" providerId="AD" clId="Web-{4D13FB94-8CFD-BCFF-C39E-6802B1008532}" dt="2020-04-20T06:28:35.347" v="71"/>
          <ac:picMkLst>
            <pc:docMk/>
            <pc:sldMk cId="650317164" sldId="256"/>
            <ac:picMk id="8" creationId="{F6CC1E69-6689-49C5-9046-952F6808147C}"/>
          </ac:picMkLst>
        </pc:picChg>
      </pc:sldChg>
      <pc:sldChg chg="addSp modSp new mod setBg setClrOvrMap">
        <pc:chgData name="Justyna Kulma-Mazurek" userId="S::justyna.kulma.mazurek@zspcisie.pl::a21650be-130a-493c-9642-87df71b3875a" providerId="AD" clId="Web-{4D13FB94-8CFD-BCFF-C39E-6802B1008532}" dt="2020-04-20T06:36:58.289" v="772" actId="20577"/>
        <pc:sldMkLst>
          <pc:docMk/>
          <pc:sldMk cId="1580680960" sldId="257"/>
        </pc:sldMkLst>
        <pc:spChg chg="mod">
          <ac:chgData name="Justyna Kulma-Mazurek" userId="S::justyna.kulma.mazurek@zspcisie.pl::a21650be-130a-493c-9642-87df71b3875a" providerId="AD" clId="Web-{4D13FB94-8CFD-BCFF-C39E-6802B1008532}" dt="2020-04-20T06:36:40.632" v="765"/>
          <ac:spMkLst>
            <pc:docMk/>
            <pc:sldMk cId="1580680960" sldId="257"/>
            <ac:spMk id="2" creationId="{B2920C86-B310-49EA-9487-33CFA7FD99B4}"/>
          </ac:spMkLst>
        </pc:spChg>
        <pc:spChg chg="mod">
          <ac:chgData name="Justyna Kulma-Mazurek" userId="S::justyna.kulma.mazurek@zspcisie.pl::a21650be-130a-493c-9642-87df71b3875a" providerId="AD" clId="Web-{4D13FB94-8CFD-BCFF-C39E-6802B1008532}" dt="2020-04-20T06:36:58.289" v="772" actId="20577"/>
          <ac:spMkLst>
            <pc:docMk/>
            <pc:sldMk cId="1580680960" sldId="257"/>
            <ac:spMk id="3" creationId="{4E736332-880E-4CB6-AC7F-1F12C8A9FF05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36:40.632" v="765"/>
          <ac:spMkLst>
            <pc:docMk/>
            <pc:sldMk cId="1580680960" sldId="257"/>
            <ac:spMk id="8" creationId="{ED15573D-0E45-4691-B525-471152EC18CD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36:40.632" v="765"/>
          <ac:spMkLst>
            <pc:docMk/>
            <pc:sldMk cId="1580680960" sldId="257"/>
            <ac:spMk id="10" creationId="{9E448559-19A4-4252-8C27-54C1DA906F8A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36:40.632" v="765"/>
          <ac:spMkLst>
            <pc:docMk/>
            <pc:sldMk cId="1580680960" sldId="257"/>
            <ac:spMk id="12" creationId="{1B19C35E-4E30-4F1D-9FC2-F2FA6191E453}"/>
          </ac:spMkLst>
        </pc:sp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6:40:15.150" v="799"/>
        <pc:sldMkLst>
          <pc:docMk/>
          <pc:sldMk cId="29440484" sldId="258"/>
        </pc:sldMkLst>
        <pc:spChg chg="mod">
          <ac:chgData name="Justyna Kulma-Mazurek" userId="S::justyna.kulma.mazurek@zspcisie.pl::a21650be-130a-493c-9642-87df71b3875a" providerId="AD" clId="Web-{4D13FB94-8CFD-BCFF-C39E-6802B1008532}" dt="2020-04-20T06:40:15.150" v="799"/>
          <ac:spMkLst>
            <pc:docMk/>
            <pc:sldMk cId="29440484" sldId="258"/>
            <ac:spMk id="2" creationId="{5141CFF1-731E-4450-AC0C-7F2B850DBCB3}"/>
          </ac:spMkLst>
        </pc:spChg>
        <pc:spChg chg="add del mod">
          <ac:chgData name="Justyna Kulma-Mazurek" userId="S::justyna.kulma.mazurek@zspcisie.pl::a21650be-130a-493c-9642-87df71b3875a" providerId="AD" clId="Web-{4D13FB94-8CFD-BCFF-C39E-6802B1008532}" dt="2020-04-20T06:39:01.493" v="797"/>
          <ac:spMkLst>
            <pc:docMk/>
            <pc:sldMk cId="29440484" sldId="258"/>
            <ac:spMk id="3" creationId="{D801A0E6-1F81-4FD5-8B33-B86E5221A7BD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38:41.805" v="790"/>
          <ac:spMkLst>
            <pc:docMk/>
            <pc:sldMk cId="29440484" sldId="258"/>
            <ac:spMk id="6" creationId="{0EB72A9B-FD82-4F09-BF1E-D39311D3A0E3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38:41.805" v="790"/>
          <ac:spMkLst>
            <pc:docMk/>
            <pc:sldMk cId="29440484" sldId="258"/>
            <ac:spMk id="7" creationId="{DD39B371-6E4E-4070-AB4E-4D788405A5A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38:41.805" v="790"/>
          <ac:spMkLst>
            <pc:docMk/>
            <pc:sldMk cId="29440484" sldId="258"/>
            <ac:spMk id="8" creationId="{B937DAED-8BFE-4563-BB45-B5E554D70A84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37:25.711" v="775"/>
          <ac:spMkLst>
            <pc:docMk/>
            <pc:sldMk cId="29440484" sldId="258"/>
            <ac:spMk id="10" creationId="{0EB72A9B-FD82-4F09-BF1E-D39311D3A0E3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40:15.150" v="799"/>
          <ac:spMkLst>
            <pc:docMk/>
            <pc:sldMk cId="29440484" sldId="258"/>
            <ac:spMk id="11" creationId="{0EB72A9B-FD82-4F09-BF1E-D39311D3A0E3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37:25.711" v="775"/>
          <ac:spMkLst>
            <pc:docMk/>
            <pc:sldMk cId="29440484" sldId="258"/>
            <ac:spMk id="12" creationId="{DD39B371-6E4E-4070-AB4E-4D788405A5A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40:15.150" v="799"/>
          <ac:spMkLst>
            <pc:docMk/>
            <pc:sldMk cId="29440484" sldId="258"/>
            <ac:spMk id="13" creationId="{DD39B371-6E4E-4070-AB4E-4D788405A5A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37:25.711" v="775"/>
          <ac:spMkLst>
            <pc:docMk/>
            <pc:sldMk cId="29440484" sldId="258"/>
            <ac:spMk id="14" creationId="{B937DAED-8BFE-4563-BB45-B5E554D70A84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6:40:15.150" v="799"/>
          <ac:spMkLst>
            <pc:docMk/>
            <pc:sldMk cId="29440484" sldId="258"/>
            <ac:spMk id="15" creationId="{B937DAED-8BFE-4563-BB45-B5E554D70A84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40:15.150" v="799"/>
          <ac:spMkLst>
            <pc:docMk/>
            <pc:sldMk cId="29440484" sldId="258"/>
            <ac:spMk id="21" creationId="{A2AD6B69-E0A0-476D-9EE1-6B69F04C59F8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40:15.150" v="799"/>
          <ac:spMkLst>
            <pc:docMk/>
            <pc:sldMk cId="29440484" sldId="258"/>
            <ac:spMk id="23" creationId="{16BE10A1-AD5F-4AB3-8A94-41D62B494ADB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40:15.150" v="799"/>
          <ac:spMkLst>
            <pc:docMk/>
            <pc:sldMk cId="29440484" sldId="258"/>
            <ac:spMk id="25" creationId="{5684BFFE-6A90-4311-ACD5-B34177D46462}"/>
          </ac:spMkLst>
        </pc:spChg>
        <pc:graphicFrameChg chg="add del">
          <ac:chgData name="Justyna Kulma-Mazurek" userId="S::justyna.kulma.mazurek@zspcisie.pl::a21650be-130a-493c-9642-87df71b3875a" providerId="AD" clId="Web-{4D13FB94-8CFD-BCFF-C39E-6802B1008532}" dt="2020-04-20T06:37:25.711" v="775"/>
          <ac:graphicFrameMkLst>
            <pc:docMk/>
            <pc:sldMk cId="29440484" sldId="258"/>
            <ac:graphicFrameMk id="5" creationId="{F257C539-53A8-4204-9F3A-5116E05B8DDC}"/>
          </ac:graphicFrameMkLst>
        </pc:graphicFrameChg>
        <pc:graphicFrameChg chg="add del">
          <ac:chgData name="Justyna Kulma-Mazurek" userId="S::justyna.kulma.mazurek@zspcisie.pl::a21650be-130a-493c-9642-87df71b3875a" providerId="AD" clId="Web-{4D13FB94-8CFD-BCFF-C39E-6802B1008532}" dt="2020-04-20T06:38:41.805" v="790"/>
          <ac:graphicFrameMkLst>
            <pc:docMk/>
            <pc:sldMk cId="29440484" sldId="258"/>
            <ac:graphicFrameMk id="9" creationId="{8EB946EA-F6A0-4A19-8BC8-A205B1790FE4}"/>
          </ac:graphicFrameMkLst>
        </pc:graphicFrameChg>
        <pc:graphicFrameChg chg="add mod modGraphic">
          <ac:chgData name="Justyna Kulma-Mazurek" userId="S::justyna.kulma.mazurek@zspcisie.pl::a21650be-130a-493c-9642-87df71b3875a" providerId="AD" clId="Web-{4D13FB94-8CFD-BCFF-C39E-6802B1008532}" dt="2020-04-20T06:40:15.150" v="799"/>
          <ac:graphicFrameMkLst>
            <pc:docMk/>
            <pc:sldMk cId="29440484" sldId="258"/>
            <ac:graphicFrameMk id="16" creationId="{F05E30BA-BA51-4788-B9F1-250937BE7715}"/>
          </ac:graphicFrameMkLst>
        </pc:graphicFrame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6:40:40.588" v="800"/>
        <pc:sldMkLst>
          <pc:docMk/>
          <pc:sldMk cId="1342692058" sldId="259"/>
        </pc:sldMkLst>
        <pc:spChg chg="mod">
          <ac:chgData name="Justyna Kulma-Mazurek" userId="S::justyna.kulma.mazurek@zspcisie.pl::a21650be-130a-493c-9642-87df71b3875a" providerId="AD" clId="Web-{4D13FB94-8CFD-BCFF-C39E-6802B1008532}" dt="2020-04-20T06:40:40.588" v="800"/>
          <ac:spMkLst>
            <pc:docMk/>
            <pc:sldMk cId="1342692058" sldId="259"/>
            <ac:spMk id="2" creationId="{033034F1-A428-4CA7-B1A2-07D4EED34D75}"/>
          </ac:spMkLst>
        </pc:spChg>
        <pc:spChg chg="del mod">
          <ac:chgData name="Justyna Kulma-Mazurek" userId="S::justyna.kulma.mazurek@zspcisie.pl::a21650be-130a-493c-9642-87df71b3875a" providerId="AD" clId="Web-{4D13FB94-8CFD-BCFF-C39E-6802B1008532}" dt="2020-04-20T06:40:40.588" v="800"/>
          <ac:spMkLst>
            <pc:docMk/>
            <pc:sldMk cId="1342692058" sldId="259"/>
            <ac:spMk id="3" creationId="{649A48DE-C42F-4813-BF93-03A0BE22A315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40:40.588" v="800"/>
          <ac:spMkLst>
            <pc:docMk/>
            <pc:sldMk cId="1342692058" sldId="259"/>
            <ac:spMk id="10" creationId="{0EB72A9B-FD82-4F09-BF1E-D39311D3A0E3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40:40.588" v="800"/>
          <ac:spMkLst>
            <pc:docMk/>
            <pc:sldMk cId="1342692058" sldId="259"/>
            <ac:spMk id="12" creationId="{DD39B371-6E4E-4070-AB4E-4D788405A5A6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40:40.588" v="800"/>
          <ac:spMkLst>
            <pc:docMk/>
            <pc:sldMk cId="1342692058" sldId="259"/>
            <ac:spMk id="14" creationId="{B937DAED-8BFE-4563-BB45-B5E554D70A84}"/>
          </ac:spMkLst>
        </pc:spChg>
        <pc:graphicFrameChg chg="add">
          <ac:chgData name="Justyna Kulma-Mazurek" userId="S::justyna.kulma.mazurek@zspcisie.pl::a21650be-130a-493c-9642-87df71b3875a" providerId="AD" clId="Web-{4D13FB94-8CFD-BCFF-C39E-6802B1008532}" dt="2020-04-20T06:40:40.588" v="800"/>
          <ac:graphicFrameMkLst>
            <pc:docMk/>
            <pc:sldMk cId="1342692058" sldId="259"/>
            <ac:graphicFrameMk id="5" creationId="{FAE53F94-1C9D-4A97-842C-5792FF468A60}"/>
          </ac:graphicFrameMkLst>
        </pc:graphicFrame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6:39:58.540" v="798"/>
        <pc:sldMkLst>
          <pc:docMk/>
          <pc:sldMk cId="731880502" sldId="260"/>
        </pc:sldMkLst>
        <pc:spChg chg="mod">
          <ac:chgData name="Justyna Kulma-Mazurek" userId="S::justyna.kulma.mazurek@zspcisie.pl::a21650be-130a-493c-9642-87df71b3875a" providerId="AD" clId="Web-{4D13FB94-8CFD-BCFF-C39E-6802B1008532}" dt="2020-04-20T06:39:58.540" v="798"/>
          <ac:spMkLst>
            <pc:docMk/>
            <pc:sldMk cId="731880502" sldId="260"/>
            <ac:spMk id="2" creationId="{B2DA5691-C2D4-49D9-B25A-5677B1CB582E}"/>
          </ac:spMkLst>
        </pc:spChg>
        <pc:spChg chg="del mod">
          <ac:chgData name="Justyna Kulma-Mazurek" userId="S::justyna.kulma.mazurek@zspcisie.pl::a21650be-130a-493c-9642-87df71b3875a" providerId="AD" clId="Web-{4D13FB94-8CFD-BCFF-C39E-6802B1008532}" dt="2020-04-20T06:39:58.540" v="798"/>
          <ac:spMkLst>
            <pc:docMk/>
            <pc:sldMk cId="731880502" sldId="260"/>
            <ac:spMk id="3" creationId="{63E1B435-42BE-404E-92E6-0F14D9343AC9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39:58.540" v="798"/>
          <ac:spMkLst>
            <pc:docMk/>
            <pc:sldMk cId="731880502" sldId="260"/>
            <ac:spMk id="10" creationId="{A2AD6B69-E0A0-476D-9EE1-6B69F04C59F8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39:58.540" v="798"/>
          <ac:spMkLst>
            <pc:docMk/>
            <pc:sldMk cId="731880502" sldId="260"/>
            <ac:spMk id="12" creationId="{16BE10A1-AD5F-4AB3-8A94-41D62B494ADB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6:39:58.540" v="798"/>
          <ac:spMkLst>
            <pc:docMk/>
            <pc:sldMk cId="731880502" sldId="260"/>
            <ac:spMk id="14" creationId="{5684BFFE-6A90-4311-ACD5-B34177D46462}"/>
          </ac:spMkLst>
        </pc:spChg>
        <pc:graphicFrameChg chg="add">
          <ac:chgData name="Justyna Kulma-Mazurek" userId="S::justyna.kulma.mazurek@zspcisie.pl::a21650be-130a-493c-9642-87df71b3875a" providerId="AD" clId="Web-{4D13FB94-8CFD-BCFF-C39E-6802B1008532}" dt="2020-04-20T06:39:58.540" v="798"/>
          <ac:graphicFrameMkLst>
            <pc:docMk/>
            <pc:sldMk cId="731880502" sldId="260"/>
            <ac:graphicFrameMk id="5" creationId="{1E2A6751-BD22-4E7F-8E1C-2E28F24C7002}"/>
          </ac:graphicFrameMkLst>
        </pc:graphicFrame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7:50:04.850" v="2620"/>
        <pc:sldMkLst>
          <pc:docMk/>
          <pc:sldMk cId="541961299" sldId="261"/>
        </pc:sldMkLst>
        <pc:spChg chg="mod">
          <ac:chgData name="Justyna Kulma-Mazurek" userId="S::justyna.kulma.mazurek@zspcisie.pl::a21650be-130a-493c-9642-87df71b3875a" providerId="AD" clId="Web-{4D13FB94-8CFD-BCFF-C39E-6802B1008532}" dt="2020-04-20T07:50:04.850" v="2620"/>
          <ac:spMkLst>
            <pc:docMk/>
            <pc:sldMk cId="541961299" sldId="261"/>
            <ac:spMk id="2" creationId="{7B81C3FF-E9A7-48C6-89DF-8677B1383A95}"/>
          </ac:spMkLst>
        </pc:spChg>
        <pc:spChg chg="add del mod">
          <ac:chgData name="Justyna Kulma-Mazurek" userId="S::justyna.kulma.mazurek@zspcisie.pl::a21650be-130a-493c-9642-87df71b3875a" providerId="AD" clId="Web-{4D13FB94-8CFD-BCFF-C39E-6802B1008532}" dt="2020-04-20T07:50:04.850" v="2620"/>
          <ac:spMkLst>
            <pc:docMk/>
            <pc:sldMk cId="541961299" sldId="261"/>
            <ac:spMk id="3" creationId="{5A810D8C-29F8-4BEF-92D1-2CC18123DDDC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0:04.757" v="2619"/>
          <ac:spMkLst>
            <pc:docMk/>
            <pc:sldMk cId="541961299" sldId="261"/>
            <ac:spMk id="6" creationId="{352B744B-0F81-487E-A851-51A3233F0E6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0:04.757" v="2619"/>
          <ac:spMkLst>
            <pc:docMk/>
            <pc:sldMk cId="541961299" sldId="261"/>
            <ac:spMk id="8" creationId="{4D6D39BE-B8E2-4FCD-92BE-1E88F59736D0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0:04.757" v="2619"/>
          <ac:spMkLst>
            <pc:docMk/>
            <pc:sldMk cId="541961299" sldId="261"/>
            <ac:spMk id="9" creationId="{C13A2EBD-9403-4884-A9BD-8B154778C35E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49:55.772" v="2617"/>
          <ac:spMkLst>
            <pc:docMk/>
            <pc:sldMk cId="541961299" sldId="261"/>
            <ac:spMk id="10" creationId="{A2AD6B69-E0A0-476D-9EE1-6B69F04C59F8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0:04.850" v="2620"/>
          <ac:spMkLst>
            <pc:docMk/>
            <pc:sldMk cId="541961299" sldId="261"/>
            <ac:spMk id="11" creationId="{0EB72A9B-FD82-4F09-BF1E-D39311D3A0E3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49:55.772" v="2617"/>
          <ac:spMkLst>
            <pc:docMk/>
            <pc:sldMk cId="541961299" sldId="261"/>
            <ac:spMk id="12" creationId="{16BE10A1-AD5F-4AB3-8A94-41D62B494ADB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0:04.850" v="2620"/>
          <ac:spMkLst>
            <pc:docMk/>
            <pc:sldMk cId="541961299" sldId="261"/>
            <ac:spMk id="13" creationId="{DD39B371-6E4E-4070-AB4E-4D788405A5A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49:55.772" v="2617"/>
          <ac:spMkLst>
            <pc:docMk/>
            <pc:sldMk cId="541961299" sldId="261"/>
            <ac:spMk id="14" creationId="{5684BFFE-6A90-4311-ACD5-B34177D46462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0:04.850" v="2620"/>
          <ac:spMkLst>
            <pc:docMk/>
            <pc:sldMk cId="541961299" sldId="261"/>
            <ac:spMk id="15" creationId="{B937DAED-8BFE-4563-BB45-B5E554D70A84}"/>
          </ac:spMkLst>
        </pc:spChg>
        <pc:graphicFrameChg chg="add del">
          <ac:chgData name="Justyna Kulma-Mazurek" userId="S::justyna.kulma.mazurek@zspcisie.pl::a21650be-130a-493c-9642-87df71b3875a" providerId="AD" clId="Web-{4D13FB94-8CFD-BCFF-C39E-6802B1008532}" dt="2020-04-20T07:49:55.772" v="2617"/>
          <ac:graphicFrameMkLst>
            <pc:docMk/>
            <pc:sldMk cId="541961299" sldId="261"/>
            <ac:graphicFrameMk id="5" creationId="{DADF2005-273B-47E5-AC3A-6822D3B83618}"/>
          </ac:graphicFrameMkLst>
        </pc:graphicFrameChg>
        <pc:graphicFrameChg chg="add">
          <ac:chgData name="Justyna Kulma-Mazurek" userId="S::justyna.kulma.mazurek@zspcisie.pl::a21650be-130a-493c-9642-87df71b3875a" providerId="AD" clId="Web-{4D13FB94-8CFD-BCFF-C39E-6802B1008532}" dt="2020-04-20T07:50:04.850" v="2620"/>
          <ac:graphicFrameMkLst>
            <pc:docMk/>
            <pc:sldMk cId="541961299" sldId="261"/>
            <ac:graphicFrameMk id="16" creationId="{FBE2D0F4-1CEB-401D-B64F-4C647CB3598D}"/>
          </ac:graphicFrameMkLst>
        </pc:graphicFrameChg>
        <pc:picChg chg="add del">
          <ac:chgData name="Justyna Kulma-Mazurek" userId="S::justyna.kulma.mazurek@zspcisie.pl::a21650be-130a-493c-9642-87df71b3875a" providerId="AD" clId="Web-{4D13FB94-8CFD-BCFF-C39E-6802B1008532}" dt="2020-04-20T07:50:04.757" v="2619"/>
          <ac:picMkLst>
            <pc:docMk/>
            <pc:sldMk cId="541961299" sldId="261"/>
            <ac:picMk id="7" creationId="{73025C6E-AA93-40E7-96E3-329236B87AAF}"/>
          </ac:picMkLst>
        </pc:pic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7:53:25.653" v="2662"/>
        <pc:sldMkLst>
          <pc:docMk/>
          <pc:sldMk cId="3116158093" sldId="262"/>
        </pc:sldMkLst>
        <pc:spChg chg="mod">
          <ac:chgData name="Justyna Kulma-Mazurek" userId="S::justyna.kulma.mazurek@zspcisie.pl::a21650be-130a-493c-9642-87df71b3875a" providerId="AD" clId="Web-{4D13FB94-8CFD-BCFF-C39E-6802B1008532}" dt="2020-04-20T07:53:25.653" v="2662"/>
          <ac:spMkLst>
            <pc:docMk/>
            <pc:sldMk cId="3116158093" sldId="262"/>
            <ac:spMk id="2" creationId="{8DF27B03-7FBC-45F7-A173-A9096EE34C70}"/>
          </ac:spMkLst>
        </pc:spChg>
        <pc:spChg chg="add del mod">
          <ac:chgData name="Justyna Kulma-Mazurek" userId="S::justyna.kulma.mazurek@zspcisie.pl::a21650be-130a-493c-9642-87df71b3875a" providerId="AD" clId="Web-{4D13FB94-8CFD-BCFF-C39E-6802B1008532}" dt="2020-04-20T07:53:25.653" v="2662"/>
          <ac:spMkLst>
            <pc:docMk/>
            <pc:sldMk cId="3116158093" sldId="262"/>
            <ac:spMk id="3" creationId="{7E973F37-9642-4A2D-B2FC-5A106FF8F39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38.869" v="2636"/>
          <ac:spMkLst>
            <pc:docMk/>
            <pc:sldMk cId="3116158093" sldId="262"/>
            <ac:spMk id="6" creationId="{A2AD6B69-E0A0-476D-9EE1-6B69F04C59F8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38.869" v="2636"/>
          <ac:spMkLst>
            <pc:docMk/>
            <pc:sldMk cId="3116158093" sldId="262"/>
            <ac:spMk id="7" creationId="{16BE10A1-AD5F-4AB3-8A94-41D62B494ADB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38.869" v="2636"/>
          <ac:spMkLst>
            <pc:docMk/>
            <pc:sldMk cId="3116158093" sldId="262"/>
            <ac:spMk id="8" creationId="{5684BFFE-6A90-4311-ACD5-B34177D46462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0:40.242" v="2622"/>
          <ac:spMkLst>
            <pc:docMk/>
            <pc:sldMk cId="3116158093" sldId="262"/>
            <ac:spMk id="10" creationId="{A2AD6B69-E0A0-476D-9EE1-6B69F04C59F8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48.994" v="2638"/>
          <ac:spMkLst>
            <pc:docMk/>
            <pc:sldMk cId="3116158093" sldId="262"/>
            <ac:spMk id="11" creationId="{0EB72A9B-FD82-4F09-BF1E-D39311D3A0E3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0:40.242" v="2622"/>
          <ac:spMkLst>
            <pc:docMk/>
            <pc:sldMk cId="3116158093" sldId="262"/>
            <ac:spMk id="12" creationId="{16BE10A1-AD5F-4AB3-8A94-41D62B494ADB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48.994" v="2638"/>
          <ac:spMkLst>
            <pc:docMk/>
            <pc:sldMk cId="3116158093" sldId="262"/>
            <ac:spMk id="13" creationId="{DD39B371-6E4E-4070-AB4E-4D788405A5A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0:40.242" v="2622"/>
          <ac:spMkLst>
            <pc:docMk/>
            <pc:sldMk cId="3116158093" sldId="262"/>
            <ac:spMk id="14" creationId="{5684BFFE-6A90-4311-ACD5-B34177D46462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48.994" v="2638"/>
          <ac:spMkLst>
            <pc:docMk/>
            <pc:sldMk cId="3116158093" sldId="262"/>
            <ac:spMk id="15" creationId="{B937DAED-8BFE-4563-BB45-B5E554D70A84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57.557" v="2640"/>
          <ac:spMkLst>
            <pc:docMk/>
            <pc:sldMk cId="3116158093" sldId="262"/>
            <ac:spMk id="17" creationId="{0EB72A9B-FD82-4F09-BF1E-D39311D3A0E3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57.557" v="2640"/>
          <ac:spMkLst>
            <pc:docMk/>
            <pc:sldMk cId="3116158093" sldId="262"/>
            <ac:spMk id="18" creationId="{DD39B371-6E4E-4070-AB4E-4D788405A5A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1:57.557" v="2640"/>
          <ac:spMkLst>
            <pc:docMk/>
            <pc:sldMk cId="3116158093" sldId="262"/>
            <ac:spMk id="19" creationId="{B937DAED-8BFE-4563-BB45-B5E554D70A84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2:11.682" v="2642"/>
          <ac:spMkLst>
            <pc:docMk/>
            <pc:sldMk cId="3116158093" sldId="262"/>
            <ac:spMk id="21" creationId="{A2AD6B69-E0A0-476D-9EE1-6B69F04C59F8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2:11.682" v="2642"/>
          <ac:spMkLst>
            <pc:docMk/>
            <pc:sldMk cId="3116158093" sldId="262"/>
            <ac:spMk id="22" creationId="{16BE10A1-AD5F-4AB3-8A94-41D62B494ADB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2:11.682" v="2642"/>
          <ac:spMkLst>
            <pc:docMk/>
            <pc:sldMk cId="3116158093" sldId="262"/>
            <ac:spMk id="23" creationId="{5684BFFE-6A90-4311-ACD5-B34177D46462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25.653" v="2662"/>
          <ac:spMkLst>
            <pc:docMk/>
            <pc:sldMk cId="3116158093" sldId="262"/>
            <ac:spMk id="25" creationId="{065FAA58-0EDC-412F-A5F8-01968BE6052E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25.653" v="2662"/>
          <ac:spMkLst>
            <pc:docMk/>
            <pc:sldMk cId="3116158093" sldId="262"/>
            <ac:spMk id="26" creationId="{0DBA80B1-3B69-49C0-8AC9-716ABA57F577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25.653" v="2662"/>
          <ac:spMkLst>
            <pc:docMk/>
            <pc:sldMk cId="3116158093" sldId="262"/>
            <ac:spMk id="27" creationId="{047E1103-B264-49BE-BC2A-F4E40BD33B41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25.653" v="2662"/>
          <ac:spMkLst>
            <pc:docMk/>
            <pc:sldMk cId="3116158093" sldId="262"/>
            <ac:spMk id="28" creationId="{52DA11B6-B538-4624-9628-98B823D761D5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25.653" v="2662"/>
          <ac:spMkLst>
            <pc:docMk/>
            <pc:sldMk cId="3116158093" sldId="262"/>
            <ac:spMk id="29" creationId="{CFB1CB5B-67A5-45DB-B8E1-7A09A642E3E4}"/>
          </ac:spMkLst>
        </pc:spChg>
        <pc:graphicFrameChg chg="add del">
          <ac:chgData name="Justyna Kulma-Mazurek" userId="S::justyna.kulma.mazurek@zspcisie.pl::a21650be-130a-493c-9642-87df71b3875a" providerId="AD" clId="Web-{4D13FB94-8CFD-BCFF-C39E-6802B1008532}" dt="2020-04-20T07:50:40.242" v="2622"/>
          <ac:graphicFrameMkLst>
            <pc:docMk/>
            <pc:sldMk cId="3116158093" sldId="262"/>
            <ac:graphicFrameMk id="5" creationId="{A7050EC3-C630-4345-9DE3-0949F42B5C8C}"/>
          </ac:graphicFrameMkLst>
        </pc:graphicFrameChg>
        <pc:graphicFrameChg chg="add del">
          <ac:chgData name="Justyna Kulma-Mazurek" userId="S::justyna.kulma.mazurek@zspcisie.pl::a21650be-130a-493c-9642-87df71b3875a" providerId="AD" clId="Web-{4D13FB94-8CFD-BCFF-C39E-6802B1008532}" dt="2020-04-20T07:51:38.869" v="2636"/>
          <ac:graphicFrameMkLst>
            <pc:docMk/>
            <pc:sldMk cId="3116158093" sldId="262"/>
            <ac:graphicFrameMk id="9" creationId="{11C29DD2-C661-4CAE-AF0C-A0DE5E467138}"/>
          </ac:graphicFrameMkLst>
        </pc:graphicFrameChg>
        <pc:graphicFrameChg chg="add del">
          <ac:chgData name="Justyna Kulma-Mazurek" userId="S::justyna.kulma.mazurek@zspcisie.pl::a21650be-130a-493c-9642-87df71b3875a" providerId="AD" clId="Web-{4D13FB94-8CFD-BCFF-C39E-6802B1008532}" dt="2020-04-20T07:51:48.994" v="2638"/>
          <ac:graphicFrameMkLst>
            <pc:docMk/>
            <pc:sldMk cId="3116158093" sldId="262"/>
            <ac:graphicFrameMk id="16" creationId="{AD73D9F3-B751-4046-8797-51E492BB0DB8}"/>
          </ac:graphicFrameMkLst>
        </pc:graphicFrameChg>
        <pc:graphicFrameChg chg="add del">
          <ac:chgData name="Justyna Kulma-Mazurek" userId="S::justyna.kulma.mazurek@zspcisie.pl::a21650be-130a-493c-9642-87df71b3875a" providerId="AD" clId="Web-{4D13FB94-8CFD-BCFF-C39E-6802B1008532}" dt="2020-04-20T07:51:57.557" v="2640"/>
          <ac:graphicFrameMkLst>
            <pc:docMk/>
            <pc:sldMk cId="3116158093" sldId="262"/>
            <ac:graphicFrameMk id="20" creationId="{E9A30B3B-9722-4DD4-98B1-591603CFE528}"/>
          </ac:graphicFrameMkLst>
        </pc:graphicFrameChg>
        <pc:graphicFrameChg chg="add del">
          <ac:chgData name="Justyna Kulma-Mazurek" userId="S::justyna.kulma.mazurek@zspcisie.pl::a21650be-130a-493c-9642-87df71b3875a" providerId="AD" clId="Web-{4D13FB94-8CFD-BCFF-C39E-6802B1008532}" dt="2020-04-20T07:52:11.682" v="2642"/>
          <ac:graphicFrameMkLst>
            <pc:docMk/>
            <pc:sldMk cId="3116158093" sldId="262"/>
            <ac:graphicFrameMk id="24" creationId="{11C29DD2-C661-4CAE-AF0C-A0DE5E467138}"/>
          </ac:graphicFrameMkLst>
        </pc:graphicFrameChg>
      </pc:sldChg>
      <pc:sldChg chg="addSp modSp new mod setBg">
        <pc:chgData name="Justyna Kulma-Mazurek" userId="S::justyna.kulma.mazurek@zspcisie.pl::a21650be-130a-493c-9642-87df71b3875a" providerId="AD" clId="Web-{4D13FB94-8CFD-BCFF-C39E-6802B1008532}" dt="2020-04-20T07:54:17.592" v="2674" actId="20577"/>
        <pc:sldMkLst>
          <pc:docMk/>
          <pc:sldMk cId="2228355308" sldId="263"/>
        </pc:sldMkLst>
        <pc:spChg chg="mod">
          <ac:chgData name="Justyna Kulma-Mazurek" userId="S::justyna.kulma.mazurek@zspcisie.pl::a21650be-130a-493c-9642-87df71b3875a" providerId="AD" clId="Web-{4D13FB94-8CFD-BCFF-C39E-6802B1008532}" dt="2020-04-20T07:53:40.669" v="2663"/>
          <ac:spMkLst>
            <pc:docMk/>
            <pc:sldMk cId="2228355308" sldId="263"/>
            <ac:spMk id="2" creationId="{C7C4592B-3969-41EC-857A-434AD96A606B}"/>
          </ac:spMkLst>
        </pc:spChg>
        <pc:spChg chg="mod">
          <ac:chgData name="Justyna Kulma-Mazurek" userId="S::justyna.kulma.mazurek@zspcisie.pl::a21650be-130a-493c-9642-87df71b3875a" providerId="AD" clId="Web-{4D13FB94-8CFD-BCFF-C39E-6802B1008532}" dt="2020-04-20T07:54:17.592" v="2674" actId="20577"/>
          <ac:spMkLst>
            <pc:docMk/>
            <pc:sldMk cId="2228355308" sldId="263"/>
            <ac:spMk id="3" creationId="{55627C37-35CA-4AEF-A106-A2C125EC5123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40.669" v="2663"/>
          <ac:spMkLst>
            <pc:docMk/>
            <pc:sldMk cId="2228355308" sldId="263"/>
            <ac:spMk id="8" creationId="{065FAA58-0EDC-412F-A5F8-01968BE6052E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40.669" v="2663"/>
          <ac:spMkLst>
            <pc:docMk/>
            <pc:sldMk cId="2228355308" sldId="263"/>
            <ac:spMk id="10" creationId="{0DBA80B1-3B69-49C0-8AC9-716ABA57F577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40.669" v="2663"/>
          <ac:spMkLst>
            <pc:docMk/>
            <pc:sldMk cId="2228355308" sldId="263"/>
            <ac:spMk id="12" creationId="{047E1103-B264-49BE-BC2A-F4E40BD33B41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40.669" v="2663"/>
          <ac:spMkLst>
            <pc:docMk/>
            <pc:sldMk cId="2228355308" sldId="263"/>
            <ac:spMk id="14" creationId="{52DA11B6-B538-4624-9628-98B823D761D5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40.669" v="2663"/>
          <ac:spMkLst>
            <pc:docMk/>
            <pc:sldMk cId="2228355308" sldId="263"/>
            <ac:spMk id="16" creationId="{CFB1CB5B-67A5-45DB-B8E1-7A09A642E3E4}"/>
          </ac:spMkLst>
        </pc:spChg>
      </pc:sldChg>
      <pc:sldChg chg="addSp modSp new mod setBg">
        <pc:chgData name="Justyna Kulma-Mazurek" userId="S::justyna.kulma.mazurek@zspcisie.pl::a21650be-130a-493c-9642-87df71b3875a" providerId="AD" clId="Web-{4D13FB94-8CFD-BCFF-C39E-6802B1008532}" dt="2020-04-20T07:54:00.842" v="2665" actId="20577"/>
        <pc:sldMkLst>
          <pc:docMk/>
          <pc:sldMk cId="1315414858" sldId="264"/>
        </pc:sldMkLst>
        <pc:spChg chg="mod">
          <ac:chgData name="Justyna Kulma-Mazurek" userId="S::justyna.kulma.mazurek@zspcisie.pl::a21650be-130a-493c-9642-87df71b3875a" providerId="AD" clId="Web-{4D13FB94-8CFD-BCFF-C39E-6802B1008532}" dt="2020-04-20T07:53:54.576" v="2664"/>
          <ac:spMkLst>
            <pc:docMk/>
            <pc:sldMk cId="1315414858" sldId="264"/>
            <ac:spMk id="2" creationId="{D5EC75E9-DD16-4DB5-ABDD-F5D69ED638E0}"/>
          </ac:spMkLst>
        </pc:spChg>
        <pc:spChg chg="mod">
          <ac:chgData name="Justyna Kulma-Mazurek" userId="S::justyna.kulma.mazurek@zspcisie.pl::a21650be-130a-493c-9642-87df71b3875a" providerId="AD" clId="Web-{4D13FB94-8CFD-BCFF-C39E-6802B1008532}" dt="2020-04-20T07:54:00.842" v="2665" actId="20577"/>
          <ac:spMkLst>
            <pc:docMk/>
            <pc:sldMk cId="1315414858" sldId="264"/>
            <ac:spMk id="3" creationId="{3ABD2C05-8270-48D3-9BCC-0399EAED8A32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54.576" v="2664"/>
          <ac:spMkLst>
            <pc:docMk/>
            <pc:sldMk cId="1315414858" sldId="264"/>
            <ac:spMk id="8" creationId="{065FAA58-0EDC-412F-A5F8-01968BE6052E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54.576" v="2664"/>
          <ac:spMkLst>
            <pc:docMk/>
            <pc:sldMk cId="1315414858" sldId="264"/>
            <ac:spMk id="10" creationId="{0DBA80B1-3B69-49C0-8AC9-716ABA57F577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54.576" v="2664"/>
          <ac:spMkLst>
            <pc:docMk/>
            <pc:sldMk cId="1315414858" sldId="264"/>
            <ac:spMk id="12" creationId="{047E1103-B264-49BE-BC2A-F4E40BD33B41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54.576" v="2664"/>
          <ac:spMkLst>
            <pc:docMk/>
            <pc:sldMk cId="1315414858" sldId="264"/>
            <ac:spMk id="14" creationId="{52DA11B6-B538-4624-9628-98B823D761D5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3:54.576" v="2664"/>
          <ac:spMkLst>
            <pc:docMk/>
            <pc:sldMk cId="1315414858" sldId="264"/>
            <ac:spMk id="16" creationId="{CFB1CB5B-67A5-45DB-B8E1-7A09A642E3E4}"/>
          </ac:spMkLst>
        </pc:sp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7:59:17.757" v="3341"/>
        <pc:sldMkLst>
          <pc:docMk/>
          <pc:sldMk cId="693067390" sldId="265"/>
        </pc:sldMkLst>
        <pc:spChg chg="mod">
          <ac:chgData name="Justyna Kulma-Mazurek" userId="S::justyna.kulma.mazurek@zspcisie.pl::a21650be-130a-493c-9642-87df71b3875a" providerId="AD" clId="Web-{4D13FB94-8CFD-BCFF-C39E-6802B1008532}" dt="2020-04-20T07:59:17.757" v="3341"/>
          <ac:spMkLst>
            <pc:docMk/>
            <pc:sldMk cId="693067390" sldId="265"/>
            <ac:spMk id="2" creationId="{17B24521-9424-469C-B059-6324F9A151A9}"/>
          </ac:spMkLst>
        </pc:spChg>
        <pc:spChg chg="add del mod">
          <ac:chgData name="Justyna Kulma-Mazurek" userId="S::justyna.kulma.mazurek@zspcisie.pl::a21650be-130a-493c-9642-87df71b3875a" providerId="AD" clId="Web-{4D13FB94-8CFD-BCFF-C39E-6802B1008532}" dt="2020-04-20T07:59:17.757" v="3341"/>
          <ac:spMkLst>
            <pc:docMk/>
            <pc:sldMk cId="693067390" sldId="265"/>
            <ac:spMk id="3" creationId="{B5D1D1F9-5FFE-492C-A98C-FD7B1F884563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9:17.757" v="3341"/>
          <ac:spMkLst>
            <pc:docMk/>
            <pc:sldMk cId="693067390" sldId="265"/>
            <ac:spMk id="6" creationId="{A2AD6B69-E0A0-476D-9EE1-6B69F04C59F8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9:17.757" v="3341"/>
          <ac:spMkLst>
            <pc:docMk/>
            <pc:sldMk cId="693067390" sldId="265"/>
            <ac:spMk id="7" creationId="{16BE10A1-AD5F-4AB3-8A94-41D62B494ADB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7:59:17.757" v="3341"/>
          <ac:spMkLst>
            <pc:docMk/>
            <pc:sldMk cId="693067390" sldId="265"/>
            <ac:spMk id="8" creationId="{5684BFFE-6A90-4311-ACD5-B34177D46462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9:17.695" v="3340"/>
          <ac:spMkLst>
            <pc:docMk/>
            <pc:sldMk cId="693067390" sldId="265"/>
            <ac:spMk id="10" creationId="{A2AD6B69-E0A0-476D-9EE1-6B69F04C59F8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9:17.695" v="3340"/>
          <ac:spMkLst>
            <pc:docMk/>
            <pc:sldMk cId="693067390" sldId="265"/>
            <ac:spMk id="12" creationId="{16BE10A1-AD5F-4AB3-8A94-41D62B494ADB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7:59:17.695" v="3340"/>
          <ac:spMkLst>
            <pc:docMk/>
            <pc:sldMk cId="693067390" sldId="265"/>
            <ac:spMk id="14" creationId="{5684BFFE-6A90-4311-ACD5-B34177D46462}"/>
          </ac:spMkLst>
        </pc:spChg>
        <pc:graphicFrameChg chg="add del">
          <ac:chgData name="Justyna Kulma-Mazurek" userId="S::justyna.kulma.mazurek@zspcisie.pl::a21650be-130a-493c-9642-87df71b3875a" providerId="AD" clId="Web-{4D13FB94-8CFD-BCFF-C39E-6802B1008532}" dt="2020-04-20T07:59:17.695" v="3340"/>
          <ac:graphicFrameMkLst>
            <pc:docMk/>
            <pc:sldMk cId="693067390" sldId="265"/>
            <ac:graphicFrameMk id="5" creationId="{44A77085-3D0C-4015-9F3F-90728AB71777}"/>
          </ac:graphicFrameMkLst>
        </pc:graphicFrameChg>
        <pc:graphicFrameChg chg="add">
          <ac:chgData name="Justyna Kulma-Mazurek" userId="S::justyna.kulma.mazurek@zspcisie.pl::a21650be-130a-493c-9642-87df71b3875a" providerId="AD" clId="Web-{4D13FB94-8CFD-BCFF-C39E-6802B1008532}" dt="2020-04-20T07:59:17.757" v="3341"/>
          <ac:graphicFrameMkLst>
            <pc:docMk/>
            <pc:sldMk cId="693067390" sldId="265"/>
            <ac:graphicFrameMk id="9" creationId="{B6AA3AC0-A285-4377-9AE3-14E893FBB029}"/>
          </ac:graphicFrameMkLst>
        </pc:graphicFrame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8:05:23.252" v="4039"/>
        <pc:sldMkLst>
          <pc:docMk/>
          <pc:sldMk cId="1924374865" sldId="266"/>
        </pc:sldMkLst>
        <pc:spChg chg="mod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2" creationId="{118CEB09-F47C-4982-8595-7408D7C0F7D1}"/>
          </ac:spMkLst>
        </pc:spChg>
        <pc:spChg chg="mod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3" creationId="{7D730A6B-2C4F-4E3D-8BF6-138CA486CAB1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8" creationId="{065FAA58-0EDC-412F-A5F8-01968BE6052E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10" creationId="{C8089CB0-2F03-4E3C-ADBB-570A3BE78F86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12" creationId="{0DBA80B1-3B69-49C0-8AC9-716ABA57F577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14" creationId="{047E1103-B264-49BE-BC2A-F4E40BD33B41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16" creationId="{52DA11B6-B538-4624-9628-98B823D761D5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18" creationId="{CFB1CB5B-67A5-45DB-B8E1-7A09A642E3E4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20" creationId="{065FAA58-0EDC-412F-A5F8-01968BE6052E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21" creationId="{0DBA80B1-3B69-49C0-8AC9-716ABA57F577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22" creationId="{047E1103-B264-49BE-BC2A-F4E40BD33B41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36" v="4038"/>
          <ac:spMkLst>
            <pc:docMk/>
            <pc:sldMk cId="1924374865" sldId="266"/>
            <ac:spMk id="23" creationId="{44ED18C4-67E3-43CE-9EC7-3809C35EE03F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24" creationId="{52DA11B6-B538-4624-9628-98B823D761D5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36" v="4038"/>
          <ac:spMkLst>
            <pc:docMk/>
            <pc:sldMk cId="1924374865" sldId="266"/>
            <ac:spMk id="25" creationId="{FBE714BB-FFC1-4759-9828-5B89BFD783A2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36" v="4038"/>
          <ac:spMkLst>
            <pc:docMk/>
            <pc:sldMk cId="1924374865" sldId="266"/>
            <ac:spMk id="27" creationId="{8E0541FA-C333-41B0-AC8A-A3423BC48035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05:23.236" v="4038"/>
          <ac:spMkLst>
            <pc:docMk/>
            <pc:sldMk cId="1924374865" sldId="266"/>
            <ac:spMk id="29" creationId="{FC7D8F6D-0BB8-4895-8D70-A6B6FF838B40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23.252" v="4039"/>
          <ac:spMkLst>
            <pc:docMk/>
            <pc:sldMk cId="1924374865" sldId="266"/>
            <ac:spMk id="31" creationId="{CFB1CB5B-67A5-45DB-B8E1-7A09A642E3E4}"/>
          </ac:spMkLst>
        </pc:spChg>
      </pc:sldChg>
      <pc:sldChg chg="addSp modSp new mod setBg">
        <pc:chgData name="Justyna Kulma-Mazurek" userId="S::justyna.kulma.mazurek@zspcisie.pl::a21650be-130a-493c-9642-87df71b3875a" providerId="AD" clId="Web-{4D13FB94-8CFD-BCFF-C39E-6802B1008532}" dt="2020-04-20T08:05:49.737" v="4040"/>
        <pc:sldMkLst>
          <pc:docMk/>
          <pc:sldMk cId="3694557138" sldId="267"/>
        </pc:sldMkLst>
        <pc:spChg chg="mod">
          <ac:chgData name="Justyna Kulma-Mazurek" userId="S::justyna.kulma.mazurek@zspcisie.pl::a21650be-130a-493c-9642-87df71b3875a" providerId="AD" clId="Web-{4D13FB94-8CFD-BCFF-C39E-6802B1008532}" dt="2020-04-20T08:05:49.737" v="4040"/>
          <ac:spMkLst>
            <pc:docMk/>
            <pc:sldMk cId="3694557138" sldId="267"/>
            <ac:spMk id="2" creationId="{8D33D5D4-18A5-4F5A-A991-89E6541B6B3C}"/>
          </ac:spMkLst>
        </pc:spChg>
        <pc:spChg chg="mod">
          <ac:chgData name="Justyna Kulma-Mazurek" userId="S::justyna.kulma.mazurek@zspcisie.pl::a21650be-130a-493c-9642-87df71b3875a" providerId="AD" clId="Web-{4D13FB94-8CFD-BCFF-C39E-6802B1008532}" dt="2020-04-20T08:05:49.737" v="4040"/>
          <ac:spMkLst>
            <pc:docMk/>
            <pc:sldMk cId="3694557138" sldId="267"/>
            <ac:spMk id="3" creationId="{8C0B7203-0A2A-43C8-8F58-9D42D4F385AB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49.737" v="4040"/>
          <ac:spMkLst>
            <pc:docMk/>
            <pc:sldMk cId="3694557138" sldId="267"/>
            <ac:spMk id="8" creationId="{ED15573D-0E45-4691-B525-471152EC18CD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49.737" v="4040"/>
          <ac:spMkLst>
            <pc:docMk/>
            <pc:sldMk cId="3694557138" sldId="267"/>
            <ac:spMk id="10" creationId="{9E448559-19A4-4252-8C27-54C1DA906F8A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05:49.737" v="4040"/>
          <ac:spMkLst>
            <pc:docMk/>
            <pc:sldMk cId="3694557138" sldId="267"/>
            <ac:spMk id="12" creationId="{1B19C35E-4E30-4F1D-9FC2-F2FA6191E453}"/>
          </ac:spMkLst>
        </pc:spChg>
      </pc:sldChg>
      <pc:sldChg chg="addSp delSp modSp new mod setBg">
        <pc:chgData name="Justyna Kulma-Mazurek" userId="S::justyna.kulma.mazurek@zspcisie.pl::a21650be-130a-493c-9642-87df71b3875a" providerId="AD" clId="Web-{4D13FB94-8CFD-BCFF-C39E-6802B1008532}" dt="2020-04-20T08:19:38.012" v="4775" actId="20577"/>
        <pc:sldMkLst>
          <pc:docMk/>
          <pc:sldMk cId="1388955288" sldId="268"/>
        </pc:sldMkLst>
        <pc:spChg chg="mod">
          <ac:chgData name="Justyna Kulma-Mazurek" userId="S::justyna.kulma.mazurek@zspcisie.pl::a21650be-130a-493c-9642-87df71b3875a" providerId="AD" clId="Web-{4D13FB94-8CFD-BCFF-C39E-6802B1008532}" dt="2020-04-20T08:19:25.074" v="4774"/>
          <ac:spMkLst>
            <pc:docMk/>
            <pc:sldMk cId="1388955288" sldId="268"/>
            <ac:spMk id="2" creationId="{AC9778D4-7E92-49EE-8C60-DF14CE405F27}"/>
          </ac:spMkLst>
        </pc:spChg>
        <pc:spChg chg="mod ord">
          <ac:chgData name="Justyna Kulma-Mazurek" userId="S::justyna.kulma.mazurek@zspcisie.pl::a21650be-130a-493c-9642-87df71b3875a" providerId="AD" clId="Web-{4D13FB94-8CFD-BCFF-C39E-6802B1008532}" dt="2020-04-20T08:19:38.012" v="4775" actId="20577"/>
          <ac:spMkLst>
            <pc:docMk/>
            <pc:sldMk cId="1388955288" sldId="268"/>
            <ac:spMk id="3" creationId="{AD3B1A19-260F-40F4-ADB2-2594BF9DE185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19:25.074" v="4774"/>
          <ac:spMkLst>
            <pc:docMk/>
            <pc:sldMk cId="1388955288" sldId="268"/>
            <ac:spMk id="9" creationId="{11657BF2-BFFB-4FF0-9FE2-4D7F7A7C9D50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19:25.074" v="4774"/>
          <ac:spMkLst>
            <pc:docMk/>
            <pc:sldMk cId="1388955288" sldId="268"/>
            <ac:spMk id="11" creationId="{25397171-E233-4F26-9A8C-29C436537DC4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19:25.074" v="4774"/>
          <ac:spMkLst>
            <pc:docMk/>
            <pc:sldMk cId="1388955288" sldId="268"/>
            <ac:spMk id="13" creationId="{EA830B9C-C9EB-4D80-9552-AE9DE30758C9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19:25.074" v="4774"/>
          <ac:spMkLst>
            <pc:docMk/>
            <pc:sldMk cId="1388955288" sldId="268"/>
            <ac:spMk id="15" creationId="{ED37D9BF-1581-4883-B799-C043F8FE97A4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19:25.074" v="4774"/>
          <ac:spMkLst>
            <pc:docMk/>
            <pc:sldMk cId="1388955288" sldId="268"/>
            <ac:spMk id="16" creationId="{67814B78-5878-4DC7-8101-99D363DCFA2F}"/>
          </ac:spMkLst>
        </pc:spChg>
        <pc:spChg chg="add">
          <ac:chgData name="Justyna Kulma-Mazurek" userId="S::justyna.kulma.mazurek@zspcisie.pl::a21650be-130a-493c-9642-87df71b3875a" providerId="AD" clId="Web-{4D13FB94-8CFD-BCFF-C39E-6802B1008532}" dt="2020-04-20T08:19:25.074" v="4774"/>
          <ac:spMkLst>
            <pc:docMk/>
            <pc:sldMk cId="1388955288" sldId="268"/>
            <ac:spMk id="17" creationId="{CCD55733-8901-41FA-96F8-517B25ECD338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19:25.074" v="4773"/>
          <ac:spMkLst>
            <pc:docMk/>
            <pc:sldMk cId="1388955288" sldId="268"/>
            <ac:spMk id="18" creationId="{78632963-757B-40C2-BB84-FC6107A54DAD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19:25.074" v="4773"/>
          <ac:spMkLst>
            <pc:docMk/>
            <pc:sldMk cId="1388955288" sldId="268"/>
            <ac:spMk id="20" creationId="{EE0D13DB-D099-4541-888D-DE0186F1C8F0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19:25.074" v="4773"/>
          <ac:spMkLst>
            <pc:docMk/>
            <pc:sldMk cId="1388955288" sldId="268"/>
            <ac:spMk id="22" creationId="{2853AE55-7E35-44B0-89F1-3F52B262AF33}"/>
          </ac:spMkLst>
        </pc:spChg>
        <pc:spChg chg="add del">
          <ac:chgData name="Justyna Kulma-Mazurek" userId="S::justyna.kulma.mazurek@zspcisie.pl::a21650be-130a-493c-9642-87df71b3875a" providerId="AD" clId="Web-{4D13FB94-8CFD-BCFF-C39E-6802B1008532}" dt="2020-04-20T08:19:25.074" v="4773"/>
          <ac:spMkLst>
            <pc:docMk/>
            <pc:sldMk cId="1388955288" sldId="268"/>
            <ac:spMk id="24" creationId="{DBC4BE4D-4B50-4F51-9F85-4B5D60B02D81}"/>
          </ac:spMkLst>
        </pc:spChg>
        <pc:picChg chg="add mod ord">
          <ac:chgData name="Justyna Kulma-Mazurek" userId="S::justyna.kulma.mazurek@zspcisie.pl::a21650be-130a-493c-9642-87df71b3875a" providerId="AD" clId="Web-{4D13FB94-8CFD-BCFF-C39E-6802B1008532}" dt="2020-04-20T08:19:25.074" v="4774"/>
          <ac:picMkLst>
            <pc:docMk/>
            <pc:sldMk cId="1388955288" sldId="268"/>
            <ac:picMk id="4" creationId="{0EE78A2C-9423-49CB-BF5E-EB9572746FD8}"/>
          </ac:picMkLst>
        </pc:picChg>
      </pc:sldChg>
      <pc:sldMasterChg chg="add del addSldLayout delSldLayout">
        <pc:chgData name="Justyna Kulma-Mazurek" userId="S::justyna.kulma.mazurek@zspcisie.pl::a21650be-130a-493c-9642-87df71b3875a" providerId="AD" clId="Web-{4D13FB94-8CFD-BCFF-C39E-6802B1008532}" dt="2020-04-20T06:28:35.347" v="71"/>
        <pc:sldMasterMkLst>
          <pc:docMk/>
          <pc:sldMasterMk cId="3926633689" sldId="2147483648"/>
        </pc:sldMasterMkLst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3391757436" sldId="2147483649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967380084" sldId="2147483650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13234121" sldId="2147483651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3883036252" sldId="2147483652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961808292" sldId="2147483653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1544797292" sldId="2147483654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1850839136" sldId="2147483655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2715530444" sldId="2147483656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3024906009" sldId="2147483657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2454508176" sldId="2147483658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Justyna Kulma-Mazurek" userId="S::justyna.kulma.mazurek@zspcisie.pl::a21650be-130a-493c-9642-87df71b3875a" providerId="AD" clId="Web-{4D13FB94-8CFD-BCFF-C39E-6802B1008532}" dt="2020-04-20T06:28:25.290" v="68"/>
        <pc:sldMasterMkLst>
          <pc:docMk/>
          <pc:sldMasterMk cId="1562730350" sldId="2147483674"/>
        </pc:sldMasterMkLst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3914918629" sldId="2147483663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879042478" sldId="2147483664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733870618" sldId="2147483665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1474137640" sldId="2147483666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3023316810" sldId="2147483667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1268171945" sldId="2147483668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1424941652" sldId="2147483669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605708624" sldId="2147483670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1548205043" sldId="2147483671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1640183063" sldId="2147483672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25.290" v="68"/>
          <pc:sldLayoutMkLst>
            <pc:docMk/>
            <pc:sldMasterMk cId="1562730350" sldId="2147483674"/>
            <pc:sldLayoutMk cId="2462595068" sldId="2147483673"/>
          </pc:sldLayoutMkLst>
        </pc:sldLayoutChg>
      </pc:sldMasterChg>
      <pc:sldMasterChg chg="add del addSldLayout delSldLayout">
        <pc:chgData name="Justyna Kulma-Mazurek" userId="S::justyna.kulma.mazurek@zspcisie.pl::a21650be-130a-493c-9642-87df71b3875a" providerId="AD" clId="Web-{4D13FB94-8CFD-BCFF-C39E-6802B1008532}" dt="2020-04-20T06:28:35.200" v="70"/>
        <pc:sldMasterMkLst>
          <pc:docMk/>
          <pc:sldMasterMk cId="1870864736" sldId="2147483687"/>
        </pc:sldMasterMkLst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32466860" sldId="2147483676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4232626352" sldId="2147483677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617137490" sldId="2147483678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3460862105" sldId="2147483679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3702980062" sldId="2147483680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3527497879" sldId="2147483681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707453972" sldId="2147483682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4053382475" sldId="2147483683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866005983" sldId="2147483684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3770326178" sldId="2147483685"/>
          </pc:sldLayoutMkLst>
        </pc:sldLayoutChg>
        <pc:sldLayoutChg chg="add del">
          <pc:chgData name="Justyna Kulma-Mazurek" userId="S::justyna.kulma.mazurek@zspcisie.pl::a21650be-130a-493c-9642-87df71b3875a" providerId="AD" clId="Web-{4D13FB94-8CFD-BCFF-C39E-6802B1008532}" dt="2020-04-20T06:28:35.200" v="70"/>
          <pc:sldLayoutMkLst>
            <pc:docMk/>
            <pc:sldMasterMk cId="1870864736" sldId="2147483687"/>
            <pc:sldLayoutMk cId="4291481645" sldId="2147483686"/>
          </pc:sldLayoutMkLst>
        </pc:sldLayoutChg>
      </pc:sldMasterChg>
      <pc:sldMasterChg chg="add addSldLayout">
        <pc:chgData name="Justyna Kulma-Mazurek" userId="S::justyna.kulma.mazurek@zspcisie.pl::a21650be-130a-493c-9642-87df71b3875a" providerId="AD" clId="Web-{4D13FB94-8CFD-BCFF-C39E-6802B1008532}" dt="2020-04-20T06:28:35.347" v="71"/>
        <pc:sldMasterMkLst>
          <pc:docMk/>
          <pc:sldMasterMk cId="166987589" sldId="2147483758"/>
        </pc:sldMasterMkLst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3652687658" sldId="2147483747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1293108158" sldId="2147483748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2627377681" sldId="2147483749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3243678853" sldId="2147483750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1442938777" sldId="2147483751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1913250393" sldId="2147483752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3864461970" sldId="2147483753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3241178550" sldId="2147483754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3754627818" sldId="2147483755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2710538933" sldId="2147483756"/>
          </pc:sldLayoutMkLst>
        </pc:sldLayoutChg>
        <pc:sldLayoutChg chg="add">
          <pc:chgData name="Justyna Kulma-Mazurek" userId="S::justyna.kulma.mazurek@zspcisie.pl::a21650be-130a-493c-9642-87df71b3875a" providerId="AD" clId="Web-{4D13FB94-8CFD-BCFF-C39E-6802B1008532}" dt="2020-04-20T06:28:35.347" v="71"/>
          <pc:sldLayoutMkLst>
            <pc:docMk/>
            <pc:sldMasterMk cId="166987589" sldId="2147483758"/>
            <pc:sldLayoutMk cId="2657191660" sldId="2147483757"/>
          </pc:sldLayoutMkLst>
        </pc:sldLayoutChg>
      </pc:sldMasterChg>
    </pc:docChg>
  </pc:docChgLst>
  <pc:docChgLst>
    <pc:chgData name="Justyna Kulma-Mazurek" userId="S::justyna.kulma.mazurek@zspcisie.pl::a21650be-130a-493c-9642-87df71b3875a" providerId="AD" clId="Web-{C0821164-B06E-D37A-51D7-C810988F0FB7}"/>
    <pc:docChg chg="modSld">
      <pc:chgData name="Justyna Kulma-Mazurek" userId="S::justyna.kulma.mazurek@zspcisie.pl::a21650be-130a-493c-9642-87df71b3875a" providerId="AD" clId="Web-{C0821164-B06E-D37A-51D7-C810988F0FB7}" dt="2020-04-20T08:48:24.844" v="154" actId="20577"/>
      <pc:docMkLst>
        <pc:docMk/>
      </pc:docMkLst>
      <pc:sldChg chg="addSp delSp modSp mod setClrOvrMap">
        <pc:chgData name="Justyna Kulma-Mazurek" userId="S::justyna.kulma.mazurek@zspcisie.pl::a21650be-130a-493c-9642-87df71b3875a" providerId="AD" clId="Web-{C0821164-B06E-D37A-51D7-C810988F0FB7}" dt="2020-04-20T08:48:24.844" v="153" actId="20577"/>
        <pc:sldMkLst>
          <pc:docMk/>
          <pc:sldMk cId="650317164" sldId="256"/>
        </pc:sldMkLst>
        <pc:spChg chg="mod">
          <ac:chgData name="Justyna Kulma-Mazurek" userId="S::justyna.kulma.mazurek@zspcisie.pl::a21650be-130a-493c-9642-87df71b3875a" providerId="AD" clId="Web-{C0821164-B06E-D37A-51D7-C810988F0FB7}" dt="2020-04-20T08:48:08.453" v="150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Justyna Kulma-Mazurek" userId="S::justyna.kulma.mazurek@zspcisie.pl::a21650be-130a-493c-9642-87df71b3875a" providerId="AD" clId="Web-{C0821164-B06E-D37A-51D7-C810988F0FB7}" dt="2020-04-20T08:48:24.844" v="153" actId="20577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Justyna Kulma-Mazurek" userId="S::justyna.kulma.mazurek@zspcisie.pl::a21650be-130a-493c-9642-87df71b3875a" providerId="AD" clId="Web-{C0821164-B06E-D37A-51D7-C810988F0FB7}" dt="2020-04-20T08:48:08.453" v="150"/>
          <ac:spMkLst>
            <pc:docMk/>
            <pc:sldMk cId="650317164" sldId="256"/>
            <ac:spMk id="10" creationId="{2644B391-9BFE-445C-A9EC-F544BB85FBC7}"/>
          </ac:spMkLst>
        </pc:spChg>
        <pc:spChg chg="add del">
          <ac:chgData name="Justyna Kulma-Mazurek" userId="S::justyna.kulma.mazurek@zspcisie.pl::a21650be-130a-493c-9642-87df71b3875a" providerId="AD" clId="Web-{C0821164-B06E-D37A-51D7-C810988F0FB7}" dt="2020-04-20T08:48:08.453" v="150"/>
          <ac:spMkLst>
            <pc:docMk/>
            <pc:sldMk cId="650317164" sldId="256"/>
            <ac:spMk id="12" creationId="{7990846F-3F1A-44C0-89BC-2CEB1E8F5847}"/>
          </ac:spMkLst>
        </pc:spChg>
        <pc:spChg chg="add del">
          <ac:chgData name="Justyna Kulma-Mazurek" userId="S::justyna.kulma.mazurek@zspcisie.pl::a21650be-130a-493c-9642-87df71b3875a" providerId="AD" clId="Web-{C0821164-B06E-D37A-51D7-C810988F0FB7}" dt="2020-04-20T08:48:08.453" v="150"/>
          <ac:spMkLst>
            <pc:docMk/>
            <pc:sldMk cId="650317164" sldId="256"/>
            <ac:spMk id="14" creationId="{80F26E69-87D9-4655-AE7B-280A87AA3CAD}"/>
          </ac:spMkLst>
        </pc:spChg>
        <pc:spChg chg="add">
          <ac:chgData name="Justyna Kulma-Mazurek" userId="S::justyna.kulma.mazurek@zspcisie.pl::a21650be-130a-493c-9642-87df71b3875a" providerId="AD" clId="Web-{C0821164-B06E-D37A-51D7-C810988F0FB7}" dt="2020-04-20T08:48:08.453" v="150"/>
          <ac:spMkLst>
            <pc:docMk/>
            <pc:sldMk cId="650317164" sldId="256"/>
            <ac:spMk id="16" creationId="{C8AC92D2-D6DE-4772-A874-5D65F883FCDB}"/>
          </ac:spMkLst>
        </pc:spChg>
        <pc:spChg chg="add">
          <ac:chgData name="Justyna Kulma-Mazurek" userId="S::justyna.kulma.mazurek@zspcisie.pl::a21650be-130a-493c-9642-87df71b3875a" providerId="AD" clId="Web-{C0821164-B06E-D37A-51D7-C810988F0FB7}" dt="2020-04-20T08:48:08.453" v="150"/>
          <ac:spMkLst>
            <pc:docMk/>
            <pc:sldMk cId="650317164" sldId="256"/>
            <ac:spMk id="17" creationId="{0F2E3678-25D0-49F9-9BD6-8D4D605650E5}"/>
          </ac:spMkLst>
        </pc:spChg>
        <pc:spChg chg="add">
          <ac:chgData name="Justyna Kulma-Mazurek" userId="S::justyna.kulma.mazurek@zspcisie.pl::a21650be-130a-493c-9642-87df71b3875a" providerId="AD" clId="Web-{C0821164-B06E-D37A-51D7-C810988F0FB7}" dt="2020-04-20T08:48:08.453" v="150"/>
          <ac:spMkLst>
            <pc:docMk/>
            <pc:sldMk cId="650317164" sldId="256"/>
            <ac:spMk id="18" creationId="{63A45CD5-61B0-48E1-8090-7584418C274A}"/>
          </ac:spMkLst>
        </pc:spChg>
        <pc:spChg chg="add del">
          <ac:chgData name="Justyna Kulma-Mazurek" userId="S::justyna.kulma.mazurek@zspcisie.pl::a21650be-130a-493c-9642-87df71b3875a" providerId="AD" clId="Web-{C0821164-B06E-D37A-51D7-C810988F0FB7}" dt="2020-04-20T08:47:55.156" v="149"/>
          <ac:spMkLst>
            <pc:docMk/>
            <pc:sldMk cId="650317164" sldId="256"/>
            <ac:spMk id="19" creationId="{BF9FFE17-DE95-4821-ACC1-B90C95449294}"/>
          </ac:spMkLst>
        </pc:spChg>
        <pc:spChg chg="add del">
          <ac:chgData name="Justyna Kulma-Mazurek" userId="S::justyna.kulma.mazurek@zspcisie.pl::a21650be-130a-493c-9642-87df71b3875a" providerId="AD" clId="Web-{C0821164-B06E-D37A-51D7-C810988F0FB7}" dt="2020-04-20T08:47:55.156" v="149"/>
          <ac:spMkLst>
            <pc:docMk/>
            <pc:sldMk cId="650317164" sldId="256"/>
            <ac:spMk id="21" creationId="{03CF76AF-FF72-4430-A772-05840329020B}"/>
          </ac:spMkLst>
        </pc:spChg>
        <pc:spChg chg="add del">
          <ac:chgData name="Justyna Kulma-Mazurek" userId="S::justyna.kulma.mazurek@zspcisie.pl::a21650be-130a-493c-9642-87df71b3875a" providerId="AD" clId="Web-{C0821164-B06E-D37A-51D7-C810988F0FB7}" dt="2020-04-20T08:47:55.156" v="149"/>
          <ac:spMkLst>
            <pc:docMk/>
            <pc:sldMk cId="650317164" sldId="256"/>
            <ac:spMk id="23" creationId="{0B1C8180-2FDD-4202-8C45-4057CB1AB26F}"/>
          </ac:spMkLst>
        </pc:spChg>
        <pc:picChg chg="mod ord">
          <ac:chgData name="Justyna Kulma-Mazurek" userId="S::justyna.kulma.mazurek@zspcisie.pl::a21650be-130a-493c-9642-87df71b3875a" providerId="AD" clId="Web-{C0821164-B06E-D37A-51D7-C810988F0FB7}" dt="2020-04-20T08:48:08.453" v="150"/>
          <ac:picMkLst>
            <pc:docMk/>
            <pc:sldMk cId="650317164" sldId="256"/>
            <ac:picMk id="8" creationId="{F6CC1E69-6689-49C5-9046-952F6808147C}"/>
          </ac:picMkLst>
        </pc:picChg>
        <pc:cxnChg chg="add">
          <ac:chgData name="Justyna Kulma-Mazurek" userId="S::justyna.kulma.mazurek@zspcisie.pl::a21650be-130a-493c-9642-87df71b3875a" providerId="AD" clId="Web-{C0821164-B06E-D37A-51D7-C810988F0FB7}" dt="2020-04-20T08:48:08.453" v="150"/>
          <ac:cxnSpMkLst>
            <pc:docMk/>
            <pc:sldMk cId="650317164" sldId="256"/>
            <ac:cxnSpMk id="20" creationId="{C6D4C1FD-C274-4FA8-939A-09E6498EFC7D}"/>
          </ac:cxnSpMkLst>
        </pc:cxnChg>
        <pc:cxnChg chg="add">
          <ac:chgData name="Justyna Kulma-Mazurek" userId="S::justyna.kulma.mazurek@zspcisie.pl::a21650be-130a-493c-9642-87df71b3875a" providerId="AD" clId="Web-{C0821164-B06E-D37A-51D7-C810988F0FB7}" dt="2020-04-20T08:48:08.453" v="150"/>
          <ac:cxnSpMkLst>
            <pc:docMk/>
            <pc:sldMk cId="650317164" sldId="256"/>
            <ac:cxnSpMk id="22" creationId="{C13D4426-8AD5-43D7-8033-05DBB3BFE65E}"/>
          </ac:cxnSpMkLst>
        </pc:cxnChg>
        <pc:cxnChg chg="add">
          <ac:chgData name="Justyna Kulma-Mazurek" userId="S::justyna.kulma.mazurek@zspcisie.pl::a21650be-130a-493c-9642-87df71b3875a" providerId="AD" clId="Web-{C0821164-B06E-D37A-51D7-C810988F0FB7}" dt="2020-04-20T08:48:08.453" v="150"/>
          <ac:cxnSpMkLst>
            <pc:docMk/>
            <pc:sldMk cId="650317164" sldId="256"/>
            <ac:cxnSpMk id="24" creationId="{1EC8029B-C6E2-4459-859A-7539865E0066}"/>
          </ac:cxnSpMkLst>
        </pc:cxnChg>
        <pc:cxnChg chg="add del">
          <ac:chgData name="Justyna Kulma-Mazurek" userId="S::justyna.kulma.mazurek@zspcisie.pl::a21650be-130a-493c-9642-87df71b3875a" providerId="AD" clId="Web-{C0821164-B06E-D37A-51D7-C810988F0FB7}" dt="2020-04-20T08:47:55.156" v="149"/>
          <ac:cxnSpMkLst>
            <pc:docMk/>
            <pc:sldMk cId="650317164" sldId="256"/>
            <ac:cxnSpMk id="25" creationId="{D6E86CC6-13EA-4A88-86AD-CF27BF52CC95}"/>
          </ac:cxnSpMkLst>
        </pc:cxnChg>
        <pc:cxnChg chg="add del">
          <ac:chgData name="Justyna Kulma-Mazurek" userId="S::justyna.kulma.mazurek@zspcisie.pl::a21650be-130a-493c-9642-87df71b3875a" providerId="AD" clId="Web-{C0821164-B06E-D37A-51D7-C810988F0FB7}" dt="2020-04-20T08:47:55.156" v="149"/>
          <ac:cxnSpMkLst>
            <pc:docMk/>
            <pc:sldMk cId="650317164" sldId="256"/>
            <ac:cxnSpMk id="27" creationId="{3F80B441-4F7D-4B40-8A13-FED03A1F3A16}"/>
          </ac:cxnSpMkLst>
        </pc:cxnChg>
        <pc:cxnChg chg="add del">
          <ac:chgData name="Justyna Kulma-Mazurek" userId="S::justyna.kulma.mazurek@zspcisie.pl::a21650be-130a-493c-9642-87df71b3875a" providerId="AD" clId="Web-{C0821164-B06E-D37A-51D7-C810988F0FB7}" dt="2020-04-20T08:47:55.156" v="149"/>
          <ac:cxnSpMkLst>
            <pc:docMk/>
            <pc:sldMk cId="650317164" sldId="256"/>
            <ac:cxnSpMk id="29" creationId="{70C7FD1A-44B1-4E4C-B0C9-A8103DCCDCC2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BD55D2-080C-42C5-9F18-17ED450B6AC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10E1C48-DE2F-4CE2-B63B-75484ACB7674}">
      <dgm:prSet/>
      <dgm:spPr/>
      <dgm:t>
        <a:bodyPr/>
        <a:lstStyle/>
        <a:p>
          <a:r>
            <a:rPr lang="pl-PL"/>
            <a:t>- poproszenie dziecka, by napompowało balon aż pęknie </a:t>
          </a:r>
          <a:endParaRPr lang="en-US"/>
        </a:p>
      </dgm:t>
    </dgm:pt>
    <dgm:pt modelId="{CB65A4D9-088C-4203-8171-6F84548C31FC}" type="parTrans" cxnId="{838FD96F-0257-4275-8938-BB4DDE2DD49E}">
      <dgm:prSet/>
      <dgm:spPr/>
      <dgm:t>
        <a:bodyPr/>
        <a:lstStyle/>
        <a:p>
          <a:endParaRPr lang="en-US"/>
        </a:p>
      </dgm:t>
    </dgm:pt>
    <dgm:pt modelId="{0D8407D2-3C25-4B97-B611-FC8B83BB02DD}" type="sibTrans" cxnId="{838FD96F-0257-4275-8938-BB4DDE2DD49E}">
      <dgm:prSet/>
      <dgm:spPr/>
      <dgm:t>
        <a:bodyPr/>
        <a:lstStyle/>
        <a:p>
          <a:endParaRPr lang="en-US"/>
        </a:p>
      </dgm:t>
    </dgm:pt>
    <dgm:pt modelId="{5F30E77D-4E74-48A9-AEC5-B6376EA0896F}">
      <dgm:prSet/>
      <dgm:spPr/>
      <dgm:t>
        <a:bodyPr/>
        <a:lstStyle/>
        <a:p>
          <a:r>
            <a:rPr lang="pl-PL"/>
            <a:t>- poproszenie o pomoc („Bartku mam problem ………..”) </a:t>
          </a:r>
          <a:endParaRPr lang="en-US"/>
        </a:p>
      </dgm:t>
    </dgm:pt>
    <dgm:pt modelId="{2FFBB074-034A-4B25-9E63-037DE93A97E1}" type="parTrans" cxnId="{32E6D292-6B33-4FAF-86A6-C5D5974C4581}">
      <dgm:prSet/>
      <dgm:spPr/>
      <dgm:t>
        <a:bodyPr/>
        <a:lstStyle/>
        <a:p>
          <a:endParaRPr lang="en-US"/>
        </a:p>
      </dgm:t>
    </dgm:pt>
    <dgm:pt modelId="{E69B8075-F286-4856-A5F5-1DECC441687C}" type="sibTrans" cxnId="{32E6D292-6B33-4FAF-86A6-C5D5974C4581}">
      <dgm:prSet/>
      <dgm:spPr/>
      <dgm:t>
        <a:bodyPr/>
        <a:lstStyle/>
        <a:p>
          <a:endParaRPr lang="en-US"/>
        </a:p>
      </dgm:t>
    </dgm:pt>
    <dgm:pt modelId="{AFBE08D7-D9F2-4311-A8D8-FAE8BA76A1C4}">
      <dgm:prSet/>
      <dgm:spPr/>
      <dgm:t>
        <a:bodyPr/>
        <a:lstStyle/>
        <a:p>
          <a:r>
            <a:rPr lang="pl-PL"/>
            <a:t>- przyjemności („Chodź wspólnie porysujemy, pobawimy się”) </a:t>
          </a:r>
          <a:endParaRPr lang="en-US"/>
        </a:p>
      </dgm:t>
    </dgm:pt>
    <dgm:pt modelId="{EAE41A4E-89A6-4FDB-89DD-C7754530F87C}" type="parTrans" cxnId="{3623F623-7F6F-43F9-AAEB-4CD36106916F}">
      <dgm:prSet/>
      <dgm:spPr/>
      <dgm:t>
        <a:bodyPr/>
        <a:lstStyle/>
        <a:p>
          <a:endParaRPr lang="en-US"/>
        </a:p>
      </dgm:t>
    </dgm:pt>
    <dgm:pt modelId="{EE72A9EB-E0D2-4225-B1D7-649F7169823F}" type="sibTrans" cxnId="{3623F623-7F6F-43F9-AAEB-4CD36106916F}">
      <dgm:prSet/>
      <dgm:spPr/>
      <dgm:t>
        <a:bodyPr/>
        <a:lstStyle/>
        <a:p>
          <a:endParaRPr lang="en-US"/>
        </a:p>
      </dgm:t>
    </dgm:pt>
    <dgm:pt modelId="{C7B4DE75-13E9-49F9-A422-7A7E3EEF24AF}">
      <dgm:prSet/>
      <dgm:spPr/>
      <dgm:t>
        <a:bodyPr/>
        <a:lstStyle/>
        <a:p>
          <a:r>
            <a:rPr lang="pl-PL"/>
            <a:t>- odwracanie uwagi </a:t>
          </a:r>
          <a:endParaRPr lang="en-US"/>
        </a:p>
      </dgm:t>
    </dgm:pt>
    <dgm:pt modelId="{FFFC1C89-8031-4AB3-9F13-35475FA023D9}" type="parTrans" cxnId="{D2AF673A-2ADA-4725-B5E7-470CBC22582B}">
      <dgm:prSet/>
      <dgm:spPr/>
      <dgm:t>
        <a:bodyPr/>
        <a:lstStyle/>
        <a:p>
          <a:endParaRPr lang="en-US"/>
        </a:p>
      </dgm:t>
    </dgm:pt>
    <dgm:pt modelId="{F38425E6-F71C-4378-8193-E39D1FFF69A8}" type="sibTrans" cxnId="{D2AF673A-2ADA-4725-B5E7-470CBC22582B}">
      <dgm:prSet/>
      <dgm:spPr/>
      <dgm:t>
        <a:bodyPr/>
        <a:lstStyle/>
        <a:p>
          <a:endParaRPr lang="en-US"/>
        </a:p>
      </dgm:t>
    </dgm:pt>
    <dgm:pt modelId="{7EDBA7BF-E1EC-4513-ADD6-595D6146AE2B}">
      <dgm:prSet/>
      <dgm:spPr/>
      <dgm:t>
        <a:bodyPr/>
        <a:lstStyle/>
        <a:p>
          <a:r>
            <a:rPr lang="pl-PL"/>
            <a:t>- zaproponowanie czynności (np. „Wybierz sobie piłkę/książkę do czytania/kolorowankę”) </a:t>
          </a:r>
          <a:endParaRPr lang="en-US"/>
        </a:p>
      </dgm:t>
    </dgm:pt>
    <dgm:pt modelId="{4C1D833D-D307-4037-823D-2394797EB46D}" type="parTrans" cxnId="{9FA6C849-2122-4DC6-B044-7D7368407E5D}">
      <dgm:prSet/>
      <dgm:spPr/>
      <dgm:t>
        <a:bodyPr/>
        <a:lstStyle/>
        <a:p>
          <a:endParaRPr lang="en-US"/>
        </a:p>
      </dgm:t>
    </dgm:pt>
    <dgm:pt modelId="{450624D6-CE59-4FB9-A8F9-DA97A9D01AC8}" type="sibTrans" cxnId="{9FA6C849-2122-4DC6-B044-7D7368407E5D}">
      <dgm:prSet/>
      <dgm:spPr/>
      <dgm:t>
        <a:bodyPr/>
        <a:lstStyle/>
        <a:p>
          <a:endParaRPr lang="en-US"/>
        </a:p>
      </dgm:t>
    </dgm:pt>
    <dgm:pt modelId="{672228EE-E871-4E6A-B991-25F51EC1327D}">
      <dgm:prSet/>
      <dgm:spPr/>
      <dgm:t>
        <a:bodyPr/>
        <a:lstStyle/>
        <a:p>
          <a:r>
            <a:rPr lang="pl-PL"/>
            <a:t>- wymyślenie ciekawej zabawy </a:t>
          </a:r>
          <a:endParaRPr lang="en-US"/>
        </a:p>
      </dgm:t>
    </dgm:pt>
    <dgm:pt modelId="{3AB7D920-6CA4-4C92-BB5D-1AD1FD316778}" type="parTrans" cxnId="{A8822F6B-1724-4FDF-B8FE-A3F1A4C385F4}">
      <dgm:prSet/>
      <dgm:spPr/>
      <dgm:t>
        <a:bodyPr/>
        <a:lstStyle/>
        <a:p>
          <a:endParaRPr lang="en-US"/>
        </a:p>
      </dgm:t>
    </dgm:pt>
    <dgm:pt modelId="{1045D367-1805-42EE-82A6-F9B308339F5C}" type="sibTrans" cxnId="{A8822F6B-1724-4FDF-B8FE-A3F1A4C385F4}">
      <dgm:prSet/>
      <dgm:spPr/>
      <dgm:t>
        <a:bodyPr/>
        <a:lstStyle/>
        <a:p>
          <a:endParaRPr lang="en-US"/>
        </a:p>
      </dgm:t>
    </dgm:pt>
    <dgm:pt modelId="{3C28F697-27BF-4B7A-A654-03BF0C7BE478}" type="pres">
      <dgm:prSet presAssocID="{34BD55D2-080C-42C5-9F18-17ED450B6ACF}" presName="linear" presStyleCnt="0">
        <dgm:presLayoutVars>
          <dgm:animLvl val="lvl"/>
          <dgm:resizeHandles val="exact"/>
        </dgm:presLayoutVars>
      </dgm:prSet>
      <dgm:spPr/>
    </dgm:pt>
    <dgm:pt modelId="{C2792DBF-A0F6-4FCA-BA3C-B2DD4B6D071E}" type="pres">
      <dgm:prSet presAssocID="{B10E1C48-DE2F-4CE2-B63B-75484ACB7674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251AC4-2FE9-4A25-B726-98007F7E3425}" type="pres">
      <dgm:prSet presAssocID="{0D8407D2-3C25-4B97-B611-FC8B83BB02DD}" presName="spacer" presStyleCnt="0"/>
      <dgm:spPr/>
    </dgm:pt>
    <dgm:pt modelId="{3C6F7D8F-4289-4B77-A46E-752D6CDC0AE4}" type="pres">
      <dgm:prSet presAssocID="{5F30E77D-4E74-48A9-AEC5-B6376EA0896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21D7CE-3813-403D-92B6-1AD2F33DFCEF}" type="pres">
      <dgm:prSet presAssocID="{E69B8075-F286-4856-A5F5-1DECC441687C}" presName="spacer" presStyleCnt="0"/>
      <dgm:spPr/>
    </dgm:pt>
    <dgm:pt modelId="{35301F82-9206-4971-8368-747E067351EE}" type="pres">
      <dgm:prSet presAssocID="{AFBE08D7-D9F2-4311-A8D8-FAE8BA76A1C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67C3524-3761-49CD-A8D3-FBB843BE4FE1}" type="pres">
      <dgm:prSet presAssocID="{EE72A9EB-E0D2-4225-B1D7-649F7169823F}" presName="spacer" presStyleCnt="0"/>
      <dgm:spPr/>
    </dgm:pt>
    <dgm:pt modelId="{94D647B6-E892-4AC3-9BE9-692FB00C188F}" type="pres">
      <dgm:prSet presAssocID="{C7B4DE75-13E9-49F9-A422-7A7E3EEF24A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AD7A732-5074-4247-BAF5-D1F129D244B1}" type="pres">
      <dgm:prSet presAssocID="{F38425E6-F71C-4378-8193-E39D1FFF69A8}" presName="spacer" presStyleCnt="0"/>
      <dgm:spPr/>
    </dgm:pt>
    <dgm:pt modelId="{A4F0AF53-AAD1-4520-8DA0-E18357CC83B6}" type="pres">
      <dgm:prSet presAssocID="{7EDBA7BF-E1EC-4513-ADD6-595D6146AE2B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8D857EF-B056-4D0E-9831-3CFCBDF2DD82}" type="pres">
      <dgm:prSet presAssocID="{450624D6-CE59-4FB9-A8F9-DA97A9D01AC8}" presName="spacer" presStyleCnt="0"/>
      <dgm:spPr/>
    </dgm:pt>
    <dgm:pt modelId="{ACCC8F4E-A024-43EF-99AF-46DB3EB92AEC}" type="pres">
      <dgm:prSet presAssocID="{672228EE-E871-4E6A-B991-25F51EC1327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623F623-7F6F-43F9-AAEB-4CD36106916F}" srcId="{34BD55D2-080C-42C5-9F18-17ED450B6ACF}" destId="{AFBE08D7-D9F2-4311-A8D8-FAE8BA76A1C4}" srcOrd="2" destOrd="0" parTransId="{EAE41A4E-89A6-4FDB-89DD-C7754530F87C}" sibTransId="{EE72A9EB-E0D2-4225-B1D7-649F7169823F}"/>
    <dgm:cxn modelId="{BE073E2D-C4E7-4C56-A59D-2C7BA489CC5E}" type="presOf" srcId="{C7B4DE75-13E9-49F9-A422-7A7E3EEF24AF}" destId="{94D647B6-E892-4AC3-9BE9-692FB00C188F}" srcOrd="0" destOrd="0" presId="urn:microsoft.com/office/officeart/2005/8/layout/vList2"/>
    <dgm:cxn modelId="{63A42231-948E-45FC-B4BE-08BABCA35E7A}" type="presOf" srcId="{B10E1C48-DE2F-4CE2-B63B-75484ACB7674}" destId="{C2792DBF-A0F6-4FCA-BA3C-B2DD4B6D071E}" srcOrd="0" destOrd="0" presId="urn:microsoft.com/office/officeart/2005/8/layout/vList2"/>
    <dgm:cxn modelId="{D2AF673A-2ADA-4725-B5E7-470CBC22582B}" srcId="{34BD55D2-080C-42C5-9F18-17ED450B6ACF}" destId="{C7B4DE75-13E9-49F9-A422-7A7E3EEF24AF}" srcOrd="3" destOrd="0" parTransId="{FFFC1C89-8031-4AB3-9F13-35475FA023D9}" sibTransId="{F38425E6-F71C-4378-8193-E39D1FFF69A8}"/>
    <dgm:cxn modelId="{B95C2F5D-ADBA-4A97-BDAD-D20EBCCA4B2B}" type="presOf" srcId="{5F30E77D-4E74-48A9-AEC5-B6376EA0896F}" destId="{3C6F7D8F-4289-4B77-A46E-752D6CDC0AE4}" srcOrd="0" destOrd="0" presId="urn:microsoft.com/office/officeart/2005/8/layout/vList2"/>
    <dgm:cxn modelId="{763DFE5E-BBA4-4CFF-83AA-7188C63952C3}" type="presOf" srcId="{672228EE-E871-4E6A-B991-25F51EC1327D}" destId="{ACCC8F4E-A024-43EF-99AF-46DB3EB92AEC}" srcOrd="0" destOrd="0" presId="urn:microsoft.com/office/officeart/2005/8/layout/vList2"/>
    <dgm:cxn modelId="{9FA6C849-2122-4DC6-B044-7D7368407E5D}" srcId="{34BD55D2-080C-42C5-9F18-17ED450B6ACF}" destId="{7EDBA7BF-E1EC-4513-ADD6-595D6146AE2B}" srcOrd="4" destOrd="0" parTransId="{4C1D833D-D307-4037-823D-2394797EB46D}" sibTransId="{450624D6-CE59-4FB9-A8F9-DA97A9D01AC8}"/>
    <dgm:cxn modelId="{A8822F6B-1724-4FDF-B8FE-A3F1A4C385F4}" srcId="{34BD55D2-080C-42C5-9F18-17ED450B6ACF}" destId="{672228EE-E871-4E6A-B991-25F51EC1327D}" srcOrd="5" destOrd="0" parTransId="{3AB7D920-6CA4-4C92-BB5D-1AD1FD316778}" sibTransId="{1045D367-1805-42EE-82A6-F9B308339F5C}"/>
    <dgm:cxn modelId="{838FD96F-0257-4275-8938-BB4DDE2DD49E}" srcId="{34BD55D2-080C-42C5-9F18-17ED450B6ACF}" destId="{B10E1C48-DE2F-4CE2-B63B-75484ACB7674}" srcOrd="0" destOrd="0" parTransId="{CB65A4D9-088C-4203-8171-6F84548C31FC}" sibTransId="{0D8407D2-3C25-4B97-B611-FC8B83BB02DD}"/>
    <dgm:cxn modelId="{32E6D292-6B33-4FAF-86A6-C5D5974C4581}" srcId="{34BD55D2-080C-42C5-9F18-17ED450B6ACF}" destId="{5F30E77D-4E74-48A9-AEC5-B6376EA0896F}" srcOrd="1" destOrd="0" parTransId="{2FFBB074-034A-4B25-9E63-037DE93A97E1}" sibTransId="{E69B8075-F286-4856-A5F5-1DECC441687C}"/>
    <dgm:cxn modelId="{F848CC99-4E7B-4405-9476-6FABA63C0928}" type="presOf" srcId="{7EDBA7BF-E1EC-4513-ADD6-595D6146AE2B}" destId="{A4F0AF53-AAD1-4520-8DA0-E18357CC83B6}" srcOrd="0" destOrd="0" presId="urn:microsoft.com/office/officeart/2005/8/layout/vList2"/>
    <dgm:cxn modelId="{90D88FA4-274D-409A-97B8-61A916398D21}" type="presOf" srcId="{AFBE08D7-D9F2-4311-A8D8-FAE8BA76A1C4}" destId="{35301F82-9206-4971-8368-747E067351EE}" srcOrd="0" destOrd="0" presId="urn:microsoft.com/office/officeart/2005/8/layout/vList2"/>
    <dgm:cxn modelId="{FFEF9EA7-3776-4FA1-B900-F8757C4EE150}" type="presOf" srcId="{34BD55D2-080C-42C5-9F18-17ED450B6ACF}" destId="{3C28F697-27BF-4B7A-A654-03BF0C7BE478}" srcOrd="0" destOrd="0" presId="urn:microsoft.com/office/officeart/2005/8/layout/vList2"/>
    <dgm:cxn modelId="{ECAB643E-601F-4B6F-8862-4D4DB0032955}" type="presParOf" srcId="{3C28F697-27BF-4B7A-A654-03BF0C7BE478}" destId="{C2792DBF-A0F6-4FCA-BA3C-B2DD4B6D071E}" srcOrd="0" destOrd="0" presId="urn:microsoft.com/office/officeart/2005/8/layout/vList2"/>
    <dgm:cxn modelId="{C8894446-2596-40B8-B310-957A0453A864}" type="presParOf" srcId="{3C28F697-27BF-4B7A-A654-03BF0C7BE478}" destId="{FB251AC4-2FE9-4A25-B726-98007F7E3425}" srcOrd="1" destOrd="0" presId="urn:microsoft.com/office/officeart/2005/8/layout/vList2"/>
    <dgm:cxn modelId="{6DEB7D3D-A890-4EB1-8FAD-DB0C8C0344FF}" type="presParOf" srcId="{3C28F697-27BF-4B7A-A654-03BF0C7BE478}" destId="{3C6F7D8F-4289-4B77-A46E-752D6CDC0AE4}" srcOrd="2" destOrd="0" presId="urn:microsoft.com/office/officeart/2005/8/layout/vList2"/>
    <dgm:cxn modelId="{83FD7F4F-8B45-4695-BFF3-46074B2D4973}" type="presParOf" srcId="{3C28F697-27BF-4B7A-A654-03BF0C7BE478}" destId="{6D21D7CE-3813-403D-92B6-1AD2F33DFCEF}" srcOrd="3" destOrd="0" presId="urn:microsoft.com/office/officeart/2005/8/layout/vList2"/>
    <dgm:cxn modelId="{EBF3475B-F464-43F6-9B72-8435FF6A7E98}" type="presParOf" srcId="{3C28F697-27BF-4B7A-A654-03BF0C7BE478}" destId="{35301F82-9206-4971-8368-747E067351EE}" srcOrd="4" destOrd="0" presId="urn:microsoft.com/office/officeart/2005/8/layout/vList2"/>
    <dgm:cxn modelId="{C9204663-534D-40C3-811D-8C2B42555875}" type="presParOf" srcId="{3C28F697-27BF-4B7A-A654-03BF0C7BE478}" destId="{867C3524-3761-49CD-A8D3-FBB843BE4FE1}" srcOrd="5" destOrd="0" presId="urn:microsoft.com/office/officeart/2005/8/layout/vList2"/>
    <dgm:cxn modelId="{A3160F2D-E2C3-44AF-A88F-085A56B944B4}" type="presParOf" srcId="{3C28F697-27BF-4B7A-A654-03BF0C7BE478}" destId="{94D647B6-E892-4AC3-9BE9-692FB00C188F}" srcOrd="6" destOrd="0" presId="urn:microsoft.com/office/officeart/2005/8/layout/vList2"/>
    <dgm:cxn modelId="{F99302CA-7A52-4405-9E67-E0DE3F686C41}" type="presParOf" srcId="{3C28F697-27BF-4B7A-A654-03BF0C7BE478}" destId="{2AD7A732-5074-4247-BAF5-D1F129D244B1}" srcOrd="7" destOrd="0" presId="urn:microsoft.com/office/officeart/2005/8/layout/vList2"/>
    <dgm:cxn modelId="{D7E723AA-ECAC-4BF7-BE27-FA35D277C09F}" type="presParOf" srcId="{3C28F697-27BF-4B7A-A654-03BF0C7BE478}" destId="{A4F0AF53-AAD1-4520-8DA0-E18357CC83B6}" srcOrd="8" destOrd="0" presId="urn:microsoft.com/office/officeart/2005/8/layout/vList2"/>
    <dgm:cxn modelId="{64148307-B2B8-4BAD-861C-EFB0AF61F928}" type="presParOf" srcId="{3C28F697-27BF-4B7A-A654-03BF0C7BE478}" destId="{58D857EF-B056-4D0E-9831-3CFCBDF2DD82}" srcOrd="9" destOrd="0" presId="urn:microsoft.com/office/officeart/2005/8/layout/vList2"/>
    <dgm:cxn modelId="{7BD95CFE-B188-4D2B-8033-C2DE5CE9A6B1}" type="presParOf" srcId="{3C28F697-27BF-4B7A-A654-03BF0C7BE478}" destId="{ACCC8F4E-A024-43EF-99AF-46DB3EB92AE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627EC-692E-4633-A68A-E6F57523DF2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4F68586-BE2E-4D54-8725-E61BA402E258}">
      <dgm:prSet/>
      <dgm:spPr/>
      <dgm:t>
        <a:bodyPr/>
        <a:lstStyle/>
        <a:p>
          <a:r>
            <a:rPr lang="pl-PL"/>
            <a:t>bycie przy dziecku </a:t>
          </a:r>
          <a:endParaRPr lang="en-US"/>
        </a:p>
      </dgm:t>
    </dgm:pt>
    <dgm:pt modelId="{7A178FFD-738A-4E48-9FCD-1DAEA3B145B1}" type="parTrans" cxnId="{F670BB18-1758-49DC-B1AF-029248F27128}">
      <dgm:prSet/>
      <dgm:spPr/>
      <dgm:t>
        <a:bodyPr/>
        <a:lstStyle/>
        <a:p>
          <a:endParaRPr lang="en-US"/>
        </a:p>
      </dgm:t>
    </dgm:pt>
    <dgm:pt modelId="{18680859-1663-4334-8B07-606F88EA984E}" type="sibTrans" cxnId="{F670BB18-1758-49DC-B1AF-029248F27128}">
      <dgm:prSet/>
      <dgm:spPr/>
      <dgm:t>
        <a:bodyPr/>
        <a:lstStyle/>
        <a:p>
          <a:endParaRPr lang="en-US"/>
        </a:p>
      </dgm:t>
    </dgm:pt>
    <dgm:pt modelId="{88DDAE7B-A52A-483D-8DCE-E1AAC5723150}">
      <dgm:prSet/>
      <dgm:spPr/>
      <dgm:t>
        <a:bodyPr/>
        <a:lstStyle/>
        <a:p>
          <a:r>
            <a:rPr lang="pl-PL"/>
            <a:t>- rozmowa na inny temat </a:t>
          </a:r>
          <a:endParaRPr lang="en-US"/>
        </a:p>
      </dgm:t>
    </dgm:pt>
    <dgm:pt modelId="{7743D9BF-9F76-4BAC-A4E3-6BA723BC2BDB}" type="parTrans" cxnId="{870BC4F2-792C-4AC3-9BCB-ED5BB8E19A5D}">
      <dgm:prSet/>
      <dgm:spPr/>
      <dgm:t>
        <a:bodyPr/>
        <a:lstStyle/>
        <a:p>
          <a:endParaRPr lang="en-US"/>
        </a:p>
      </dgm:t>
    </dgm:pt>
    <dgm:pt modelId="{02C94C2A-45EE-40D5-B416-6FEFAEE086DE}" type="sibTrans" cxnId="{870BC4F2-792C-4AC3-9BCB-ED5BB8E19A5D}">
      <dgm:prSet/>
      <dgm:spPr/>
      <dgm:t>
        <a:bodyPr/>
        <a:lstStyle/>
        <a:p>
          <a:endParaRPr lang="en-US"/>
        </a:p>
      </dgm:t>
    </dgm:pt>
    <dgm:pt modelId="{C795B983-F9DD-44A1-BD4F-41D44D093CD7}">
      <dgm:prSet/>
      <dgm:spPr/>
      <dgm:t>
        <a:bodyPr/>
        <a:lstStyle/>
        <a:p>
          <a:r>
            <a:rPr lang="pl-PL"/>
            <a:t>- danie kilku minut samotności </a:t>
          </a:r>
          <a:endParaRPr lang="en-US"/>
        </a:p>
      </dgm:t>
    </dgm:pt>
    <dgm:pt modelId="{9682970A-CF7F-4364-A42A-39E30E9DA8AB}" type="parTrans" cxnId="{DF3E2C24-E375-4153-803E-7D0ECE8E53EF}">
      <dgm:prSet/>
      <dgm:spPr/>
      <dgm:t>
        <a:bodyPr/>
        <a:lstStyle/>
        <a:p>
          <a:endParaRPr lang="en-US"/>
        </a:p>
      </dgm:t>
    </dgm:pt>
    <dgm:pt modelId="{31FEC566-2D9C-4AA4-A210-3F9AA1DF89A4}" type="sibTrans" cxnId="{DF3E2C24-E375-4153-803E-7D0ECE8E53EF}">
      <dgm:prSet/>
      <dgm:spPr/>
      <dgm:t>
        <a:bodyPr/>
        <a:lstStyle/>
        <a:p>
          <a:endParaRPr lang="en-US"/>
        </a:p>
      </dgm:t>
    </dgm:pt>
    <dgm:pt modelId="{88B80D0C-DC28-4731-9EB8-10964A742FFD}">
      <dgm:prSet/>
      <dgm:spPr/>
      <dgm:t>
        <a:bodyPr/>
        <a:lstStyle/>
        <a:p>
          <a:r>
            <a:rPr lang="pl-PL"/>
            <a:t>- pobieganie </a:t>
          </a:r>
          <a:endParaRPr lang="en-US"/>
        </a:p>
      </dgm:t>
    </dgm:pt>
    <dgm:pt modelId="{8A0FDF7E-91F8-40F3-8973-DAF86EA4202C}" type="parTrans" cxnId="{AD303032-9198-414E-8889-DE8D7737ABBF}">
      <dgm:prSet/>
      <dgm:spPr/>
      <dgm:t>
        <a:bodyPr/>
        <a:lstStyle/>
        <a:p>
          <a:endParaRPr lang="en-US"/>
        </a:p>
      </dgm:t>
    </dgm:pt>
    <dgm:pt modelId="{EC068D14-3A2A-45B4-BB5A-EC6C90594F59}" type="sibTrans" cxnId="{AD303032-9198-414E-8889-DE8D7737ABBF}">
      <dgm:prSet/>
      <dgm:spPr/>
      <dgm:t>
        <a:bodyPr/>
        <a:lstStyle/>
        <a:p>
          <a:endParaRPr lang="en-US"/>
        </a:p>
      </dgm:t>
    </dgm:pt>
    <dgm:pt modelId="{837AB084-A675-4A40-8745-FACEC9BF3514}">
      <dgm:prSet/>
      <dgm:spPr/>
      <dgm:t>
        <a:bodyPr/>
        <a:lstStyle/>
        <a:p>
          <a:r>
            <a:rPr lang="pl-PL"/>
            <a:t>- porozmawianie o zainteresowaniach dziecka </a:t>
          </a:r>
          <a:endParaRPr lang="en-US"/>
        </a:p>
      </dgm:t>
    </dgm:pt>
    <dgm:pt modelId="{6EB68C6C-7722-447E-A24C-8B81A4EDD506}" type="parTrans" cxnId="{0ECCAC33-047A-4232-8AAC-3E09E372A15E}">
      <dgm:prSet/>
      <dgm:spPr/>
      <dgm:t>
        <a:bodyPr/>
        <a:lstStyle/>
        <a:p>
          <a:endParaRPr lang="en-US"/>
        </a:p>
      </dgm:t>
    </dgm:pt>
    <dgm:pt modelId="{E7AE199B-203C-4DB3-8404-FCC05E9E2337}" type="sibTrans" cxnId="{0ECCAC33-047A-4232-8AAC-3E09E372A15E}">
      <dgm:prSet/>
      <dgm:spPr/>
      <dgm:t>
        <a:bodyPr/>
        <a:lstStyle/>
        <a:p>
          <a:endParaRPr lang="en-US"/>
        </a:p>
      </dgm:t>
    </dgm:pt>
    <dgm:pt modelId="{AB3D468B-9B46-46FB-995C-06283CB4B4AA}" type="pres">
      <dgm:prSet presAssocID="{E6F627EC-692E-4633-A68A-E6F57523DF27}" presName="linear" presStyleCnt="0">
        <dgm:presLayoutVars>
          <dgm:animLvl val="lvl"/>
          <dgm:resizeHandles val="exact"/>
        </dgm:presLayoutVars>
      </dgm:prSet>
      <dgm:spPr/>
    </dgm:pt>
    <dgm:pt modelId="{7CB96160-F490-4D36-98B1-2DE2BA6CB936}" type="pres">
      <dgm:prSet presAssocID="{54F68586-BE2E-4D54-8725-E61BA402E25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ED6BCDE-5D2F-4179-B5CE-6B69700DC74E}" type="pres">
      <dgm:prSet presAssocID="{18680859-1663-4334-8B07-606F88EA984E}" presName="spacer" presStyleCnt="0"/>
      <dgm:spPr/>
    </dgm:pt>
    <dgm:pt modelId="{8A5F44AD-7121-40F5-9AAD-91B759CA5657}" type="pres">
      <dgm:prSet presAssocID="{88DDAE7B-A52A-483D-8DCE-E1AAC572315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F6213EA-515C-4993-BF8F-05DD5AFFB891}" type="pres">
      <dgm:prSet presAssocID="{02C94C2A-45EE-40D5-B416-6FEFAEE086DE}" presName="spacer" presStyleCnt="0"/>
      <dgm:spPr/>
    </dgm:pt>
    <dgm:pt modelId="{4A786A74-86CB-4D91-BFE5-0033B79227BF}" type="pres">
      <dgm:prSet presAssocID="{C795B983-F9DD-44A1-BD4F-41D44D093CD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6161EE-994D-49FE-9AF7-6CD727634C77}" type="pres">
      <dgm:prSet presAssocID="{31FEC566-2D9C-4AA4-A210-3F9AA1DF89A4}" presName="spacer" presStyleCnt="0"/>
      <dgm:spPr/>
    </dgm:pt>
    <dgm:pt modelId="{CD06F4D7-FA79-4765-B8A8-0A630325F070}" type="pres">
      <dgm:prSet presAssocID="{88B80D0C-DC28-4731-9EB8-10964A742FF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B46B4E8-782B-4F24-8EBE-2BF2F899D3CD}" type="pres">
      <dgm:prSet presAssocID="{EC068D14-3A2A-45B4-BB5A-EC6C90594F59}" presName="spacer" presStyleCnt="0"/>
      <dgm:spPr/>
    </dgm:pt>
    <dgm:pt modelId="{7385BCD8-2475-4FF2-A0B9-3C8B9B4C22D1}" type="pres">
      <dgm:prSet presAssocID="{837AB084-A675-4A40-8745-FACEC9BF351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670BB18-1758-49DC-B1AF-029248F27128}" srcId="{E6F627EC-692E-4633-A68A-E6F57523DF27}" destId="{54F68586-BE2E-4D54-8725-E61BA402E258}" srcOrd="0" destOrd="0" parTransId="{7A178FFD-738A-4E48-9FCD-1DAEA3B145B1}" sibTransId="{18680859-1663-4334-8B07-606F88EA984E}"/>
    <dgm:cxn modelId="{DF3E2C24-E375-4153-803E-7D0ECE8E53EF}" srcId="{E6F627EC-692E-4633-A68A-E6F57523DF27}" destId="{C795B983-F9DD-44A1-BD4F-41D44D093CD7}" srcOrd="2" destOrd="0" parTransId="{9682970A-CF7F-4364-A42A-39E30E9DA8AB}" sibTransId="{31FEC566-2D9C-4AA4-A210-3F9AA1DF89A4}"/>
    <dgm:cxn modelId="{E7F26927-3996-48F4-A3A5-2D5F2A4EEAD8}" type="presOf" srcId="{88DDAE7B-A52A-483D-8DCE-E1AAC5723150}" destId="{8A5F44AD-7121-40F5-9AAD-91B759CA5657}" srcOrd="0" destOrd="0" presId="urn:microsoft.com/office/officeart/2005/8/layout/vList2"/>
    <dgm:cxn modelId="{AD303032-9198-414E-8889-DE8D7737ABBF}" srcId="{E6F627EC-692E-4633-A68A-E6F57523DF27}" destId="{88B80D0C-DC28-4731-9EB8-10964A742FFD}" srcOrd="3" destOrd="0" parTransId="{8A0FDF7E-91F8-40F3-8973-DAF86EA4202C}" sibTransId="{EC068D14-3A2A-45B4-BB5A-EC6C90594F59}"/>
    <dgm:cxn modelId="{0ECCAC33-047A-4232-8AAC-3E09E372A15E}" srcId="{E6F627EC-692E-4633-A68A-E6F57523DF27}" destId="{837AB084-A675-4A40-8745-FACEC9BF3514}" srcOrd="4" destOrd="0" parTransId="{6EB68C6C-7722-447E-A24C-8B81A4EDD506}" sibTransId="{E7AE199B-203C-4DB3-8404-FCC05E9E2337}"/>
    <dgm:cxn modelId="{102DFF51-0F65-415D-8A7C-034087F25063}" type="presOf" srcId="{C795B983-F9DD-44A1-BD4F-41D44D093CD7}" destId="{4A786A74-86CB-4D91-BFE5-0033B79227BF}" srcOrd="0" destOrd="0" presId="urn:microsoft.com/office/officeart/2005/8/layout/vList2"/>
    <dgm:cxn modelId="{BD444574-C6CA-4583-A62E-F9BC4BEE9C86}" type="presOf" srcId="{54F68586-BE2E-4D54-8725-E61BA402E258}" destId="{7CB96160-F490-4D36-98B1-2DE2BA6CB936}" srcOrd="0" destOrd="0" presId="urn:microsoft.com/office/officeart/2005/8/layout/vList2"/>
    <dgm:cxn modelId="{92C0BA8E-0F07-46F1-8FE2-6AED7627D150}" type="presOf" srcId="{E6F627EC-692E-4633-A68A-E6F57523DF27}" destId="{AB3D468B-9B46-46FB-995C-06283CB4B4AA}" srcOrd="0" destOrd="0" presId="urn:microsoft.com/office/officeart/2005/8/layout/vList2"/>
    <dgm:cxn modelId="{972C9990-B54B-4DDE-92F1-9C5B1721E582}" type="presOf" srcId="{837AB084-A675-4A40-8745-FACEC9BF3514}" destId="{7385BCD8-2475-4FF2-A0B9-3C8B9B4C22D1}" srcOrd="0" destOrd="0" presId="urn:microsoft.com/office/officeart/2005/8/layout/vList2"/>
    <dgm:cxn modelId="{593EF1CA-ADDB-4EBC-82F9-9C61CA98E360}" type="presOf" srcId="{88B80D0C-DC28-4731-9EB8-10964A742FFD}" destId="{CD06F4D7-FA79-4765-B8A8-0A630325F070}" srcOrd="0" destOrd="0" presId="urn:microsoft.com/office/officeart/2005/8/layout/vList2"/>
    <dgm:cxn modelId="{870BC4F2-792C-4AC3-9BCB-ED5BB8E19A5D}" srcId="{E6F627EC-692E-4633-A68A-E6F57523DF27}" destId="{88DDAE7B-A52A-483D-8DCE-E1AAC5723150}" srcOrd="1" destOrd="0" parTransId="{7743D9BF-9F76-4BAC-A4E3-6BA723BC2BDB}" sibTransId="{02C94C2A-45EE-40D5-B416-6FEFAEE086DE}"/>
    <dgm:cxn modelId="{E245FEEC-5DFA-4953-BDDF-6E2C82649992}" type="presParOf" srcId="{AB3D468B-9B46-46FB-995C-06283CB4B4AA}" destId="{7CB96160-F490-4D36-98B1-2DE2BA6CB936}" srcOrd="0" destOrd="0" presId="urn:microsoft.com/office/officeart/2005/8/layout/vList2"/>
    <dgm:cxn modelId="{A2295391-C4D3-4224-88B3-A2888659D861}" type="presParOf" srcId="{AB3D468B-9B46-46FB-995C-06283CB4B4AA}" destId="{3ED6BCDE-5D2F-4179-B5CE-6B69700DC74E}" srcOrd="1" destOrd="0" presId="urn:microsoft.com/office/officeart/2005/8/layout/vList2"/>
    <dgm:cxn modelId="{BDDA2C53-5A02-4778-A18D-1DD09926CAF8}" type="presParOf" srcId="{AB3D468B-9B46-46FB-995C-06283CB4B4AA}" destId="{8A5F44AD-7121-40F5-9AAD-91B759CA5657}" srcOrd="2" destOrd="0" presId="urn:microsoft.com/office/officeart/2005/8/layout/vList2"/>
    <dgm:cxn modelId="{E70597C1-6793-48AB-86FA-F9EB4E7C9F51}" type="presParOf" srcId="{AB3D468B-9B46-46FB-995C-06283CB4B4AA}" destId="{CF6213EA-515C-4993-BF8F-05DD5AFFB891}" srcOrd="3" destOrd="0" presId="urn:microsoft.com/office/officeart/2005/8/layout/vList2"/>
    <dgm:cxn modelId="{92501668-86B4-4ABF-BDFC-4EDBC05D88FE}" type="presParOf" srcId="{AB3D468B-9B46-46FB-995C-06283CB4B4AA}" destId="{4A786A74-86CB-4D91-BFE5-0033B79227BF}" srcOrd="4" destOrd="0" presId="urn:microsoft.com/office/officeart/2005/8/layout/vList2"/>
    <dgm:cxn modelId="{CC17A427-48DE-4916-B541-3CF7747ADADC}" type="presParOf" srcId="{AB3D468B-9B46-46FB-995C-06283CB4B4AA}" destId="{2E6161EE-994D-49FE-9AF7-6CD727634C77}" srcOrd="5" destOrd="0" presId="urn:microsoft.com/office/officeart/2005/8/layout/vList2"/>
    <dgm:cxn modelId="{FE904922-96A0-409D-BC2F-C86B3183781C}" type="presParOf" srcId="{AB3D468B-9B46-46FB-995C-06283CB4B4AA}" destId="{CD06F4D7-FA79-4765-B8A8-0A630325F070}" srcOrd="6" destOrd="0" presId="urn:microsoft.com/office/officeart/2005/8/layout/vList2"/>
    <dgm:cxn modelId="{7C842856-07FB-4DE5-9403-EA2C1D674AE1}" type="presParOf" srcId="{AB3D468B-9B46-46FB-995C-06283CB4B4AA}" destId="{4B46B4E8-782B-4F24-8EBE-2BF2F899D3CD}" srcOrd="7" destOrd="0" presId="urn:microsoft.com/office/officeart/2005/8/layout/vList2"/>
    <dgm:cxn modelId="{C558DD17-557C-4D6A-8515-CCDC3743A516}" type="presParOf" srcId="{AB3D468B-9B46-46FB-995C-06283CB4B4AA}" destId="{7385BCD8-2475-4FF2-A0B9-3C8B9B4C22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869D92-750E-4815-AA80-38D05821A3D7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0D60C15-BE3F-4B29-8E7A-1142F622E6B1}">
      <dgm:prSet/>
      <dgm:spPr/>
      <dgm:t>
        <a:bodyPr/>
        <a:lstStyle/>
        <a:p>
          <a:r>
            <a:rPr lang="pl-PL"/>
            <a:t>Czas zabawy to dla rodzica okazja do przyjemnego spędzania  czasu z dzieckiem, a dla dziecka możliwość zdobycia pozytywnej uwagi dorosłego. </a:t>
          </a:r>
          <a:endParaRPr lang="en-US"/>
        </a:p>
      </dgm:t>
    </dgm:pt>
    <dgm:pt modelId="{B5ACE542-785D-4406-8F31-DFF0747DEE1C}" type="parTrans" cxnId="{B61027A4-3201-40B0-886F-8C9C90A8822D}">
      <dgm:prSet/>
      <dgm:spPr/>
      <dgm:t>
        <a:bodyPr/>
        <a:lstStyle/>
        <a:p>
          <a:endParaRPr lang="en-US"/>
        </a:p>
      </dgm:t>
    </dgm:pt>
    <dgm:pt modelId="{538C634E-5861-424D-BAAD-05C2F9407EE9}" type="sibTrans" cxnId="{B61027A4-3201-40B0-886F-8C9C90A8822D}">
      <dgm:prSet/>
      <dgm:spPr/>
      <dgm:t>
        <a:bodyPr/>
        <a:lstStyle/>
        <a:p>
          <a:endParaRPr lang="en-US"/>
        </a:p>
      </dgm:t>
    </dgm:pt>
    <dgm:pt modelId="{67144EED-3BC8-441E-A86C-049B44911BA1}">
      <dgm:prSet/>
      <dgm:spPr/>
      <dgm:t>
        <a:bodyPr/>
        <a:lstStyle/>
        <a:p>
          <a:r>
            <a:rPr lang="pl-PL"/>
            <a:t>Jest to metoda, która chyba najsilniej  pielęgnuje lub przywraca pozytywne relacje rodziców z dziećmi.</a:t>
          </a:r>
          <a:endParaRPr lang="en-US"/>
        </a:p>
      </dgm:t>
    </dgm:pt>
    <dgm:pt modelId="{24C0FCD0-1646-4BE8-A0DB-29791D5E2243}" type="parTrans" cxnId="{6C9DB264-710C-4DD9-A70F-10E7CB5E9154}">
      <dgm:prSet/>
      <dgm:spPr/>
      <dgm:t>
        <a:bodyPr/>
        <a:lstStyle/>
        <a:p>
          <a:endParaRPr lang="en-US"/>
        </a:p>
      </dgm:t>
    </dgm:pt>
    <dgm:pt modelId="{B67C6B05-C0EC-4B51-BD74-337F8244172A}" type="sibTrans" cxnId="{6C9DB264-710C-4DD9-A70F-10E7CB5E9154}">
      <dgm:prSet/>
      <dgm:spPr/>
      <dgm:t>
        <a:bodyPr/>
        <a:lstStyle/>
        <a:p>
          <a:endParaRPr lang="en-US"/>
        </a:p>
      </dgm:t>
    </dgm:pt>
    <dgm:pt modelId="{8782EF2E-EE6E-4ED8-ADFE-F22A3CD8751F}">
      <dgm:prSet/>
      <dgm:spPr/>
      <dgm:t>
        <a:bodyPr/>
        <a:lstStyle/>
        <a:p>
          <a:r>
            <a:rPr lang="pl-PL"/>
            <a:t>Czas zabawy jest metodą terapeutyczną, w której rodzic poświęca czas  jednemu dziecku. </a:t>
          </a:r>
          <a:endParaRPr lang="en-US"/>
        </a:p>
      </dgm:t>
    </dgm:pt>
    <dgm:pt modelId="{7B95480A-F631-4CA9-8EBF-E22A5F47749F}" type="parTrans" cxnId="{52AE3AC0-051A-4D24-AB09-AEED1CC375CF}">
      <dgm:prSet/>
      <dgm:spPr/>
      <dgm:t>
        <a:bodyPr/>
        <a:lstStyle/>
        <a:p>
          <a:endParaRPr lang="en-US"/>
        </a:p>
      </dgm:t>
    </dgm:pt>
    <dgm:pt modelId="{4FD6C369-86FE-4972-98EF-FD2A302DB216}" type="sibTrans" cxnId="{52AE3AC0-051A-4D24-AB09-AEED1CC375CF}">
      <dgm:prSet/>
      <dgm:spPr/>
      <dgm:t>
        <a:bodyPr/>
        <a:lstStyle/>
        <a:p>
          <a:endParaRPr lang="en-US"/>
        </a:p>
      </dgm:t>
    </dgm:pt>
    <dgm:pt modelId="{D27216BE-7179-4E5C-A0E5-8CF586B938FD}">
      <dgm:prSet/>
      <dgm:spPr/>
      <dgm:t>
        <a:bodyPr/>
        <a:lstStyle/>
        <a:p>
          <a:r>
            <a:rPr lang="pl-PL"/>
            <a:t>Jeśli mamy dwoje lub więcej dzieci, to  czas zabawy powinien zostać wyznaczony dla każdego z nich. </a:t>
          </a:r>
          <a:endParaRPr lang="en-US"/>
        </a:p>
      </dgm:t>
    </dgm:pt>
    <dgm:pt modelId="{91B2D372-B71E-4C86-97B9-8256DAA9A495}" type="parTrans" cxnId="{6C85C793-FCA1-4A9E-89A3-71AFA5CACDAB}">
      <dgm:prSet/>
      <dgm:spPr/>
      <dgm:t>
        <a:bodyPr/>
        <a:lstStyle/>
        <a:p>
          <a:endParaRPr lang="en-US"/>
        </a:p>
      </dgm:t>
    </dgm:pt>
    <dgm:pt modelId="{887DEE0E-D2C1-42F1-82FC-056D2A4F158E}" type="sibTrans" cxnId="{6C85C793-FCA1-4A9E-89A3-71AFA5CACDAB}">
      <dgm:prSet/>
      <dgm:spPr/>
      <dgm:t>
        <a:bodyPr/>
        <a:lstStyle/>
        <a:p>
          <a:endParaRPr lang="en-US"/>
        </a:p>
      </dgm:t>
    </dgm:pt>
    <dgm:pt modelId="{5BF21AA9-FA92-4C78-B2BB-4AD90AF9FB7C}" type="pres">
      <dgm:prSet presAssocID="{79869D92-750E-4815-AA80-38D05821A3D7}" presName="linear" presStyleCnt="0">
        <dgm:presLayoutVars>
          <dgm:animLvl val="lvl"/>
          <dgm:resizeHandles val="exact"/>
        </dgm:presLayoutVars>
      </dgm:prSet>
      <dgm:spPr/>
    </dgm:pt>
    <dgm:pt modelId="{BF60B3D9-D58C-4FB8-B5AE-301F07C6ABA4}" type="pres">
      <dgm:prSet presAssocID="{60D60C15-BE3F-4B29-8E7A-1142F622E6B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00802C4-7213-41BC-99FE-384EEB911D5C}" type="pres">
      <dgm:prSet presAssocID="{538C634E-5861-424D-BAAD-05C2F9407EE9}" presName="spacer" presStyleCnt="0"/>
      <dgm:spPr/>
    </dgm:pt>
    <dgm:pt modelId="{DFA56722-853E-40E1-ACA4-79BD39ADDAB8}" type="pres">
      <dgm:prSet presAssocID="{67144EED-3BC8-441E-A86C-049B44911BA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A14757C-D967-4A21-9E35-8DA2A93CA821}" type="pres">
      <dgm:prSet presAssocID="{B67C6B05-C0EC-4B51-BD74-337F8244172A}" presName="spacer" presStyleCnt="0"/>
      <dgm:spPr/>
    </dgm:pt>
    <dgm:pt modelId="{558922D3-AA92-489F-98C5-B8BFC04C8321}" type="pres">
      <dgm:prSet presAssocID="{8782EF2E-EE6E-4ED8-ADFE-F22A3CD8751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D6D1D8A-2D32-4B2F-8DB5-7E448FE1DD71}" type="pres">
      <dgm:prSet presAssocID="{4FD6C369-86FE-4972-98EF-FD2A302DB216}" presName="spacer" presStyleCnt="0"/>
      <dgm:spPr/>
    </dgm:pt>
    <dgm:pt modelId="{31B32069-77A4-4504-83C5-4C80479303D7}" type="pres">
      <dgm:prSet presAssocID="{D27216BE-7179-4E5C-A0E5-8CF586B938F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00A5743-C2AA-459E-BFFA-7929C38E9F46}" type="presOf" srcId="{D27216BE-7179-4E5C-A0E5-8CF586B938FD}" destId="{31B32069-77A4-4504-83C5-4C80479303D7}" srcOrd="0" destOrd="0" presId="urn:microsoft.com/office/officeart/2005/8/layout/vList2"/>
    <dgm:cxn modelId="{D8063064-0F67-44CA-A32E-4A7A85FCF0AC}" type="presOf" srcId="{8782EF2E-EE6E-4ED8-ADFE-F22A3CD8751F}" destId="{558922D3-AA92-489F-98C5-B8BFC04C8321}" srcOrd="0" destOrd="0" presId="urn:microsoft.com/office/officeart/2005/8/layout/vList2"/>
    <dgm:cxn modelId="{6C9DB264-710C-4DD9-A70F-10E7CB5E9154}" srcId="{79869D92-750E-4815-AA80-38D05821A3D7}" destId="{67144EED-3BC8-441E-A86C-049B44911BA1}" srcOrd="1" destOrd="0" parTransId="{24C0FCD0-1646-4BE8-A0DB-29791D5E2243}" sibTransId="{B67C6B05-C0EC-4B51-BD74-337F8244172A}"/>
    <dgm:cxn modelId="{6C85C793-FCA1-4A9E-89A3-71AFA5CACDAB}" srcId="{79869D92-750E-4815-AA80-38D05821A3D7}" destId="{D27216BE-7179-4E5C-A0E5-8CF586B938FD}" srcOrd="3" destOrd="0" parTransId="{91B2D372-B71E-4C86-97B9-8256DAA9A495}" sibTransId="{887DEE0E-D2C1-42F1-82FC-056D2A4F158E}"/>
    <dgm:cxn modelId="{9520EEA1-A043-469F-90A3-7623A44E5674}" type="presOf" srcId="{60D60C15-BE3F-4B29-8E7A-1142F622E6B1}" destId="{BF60B3D9-D58C-4FB8-B5AE-301F07C6ABA4}" srcOrd="0" destOrd="0" presId="urn:microsoft.com/office/officeart/2005/8/layout/vList2"/>
    <dgm:cxn modelId="{B61027A4-3201-40B0-886F-8C9C90A8822D}" srcId="{79869D92-750E-4815-AA80-38D05821A3D7}" destId="{60D60C15-BE3F-4B29-8E7A-1142F622E6B1}" srcOrd="0" destOrd="0" parTransId="{B5ACE542-785D-4406-8F31-DFF0747DEE1C}" sibTransId="{538C634E-5861-424D-BAAD-05C2F9407EE9}"/>
    <dgm:cxn modelId="{52AE3AC0-051A-4D24-AB09-AEED1CC375CF}" srcId="{79869D92-750E-4815-AA80-38D05821A3D7}" destId="{8782EF2E-EE6E-4ED8-ADFE-F22A3CD8751F}" srcOrd="2" destOrd="0" parTransId="{7B95480A-F631-4CA9-8EBF-E22A5F47749F}" sibTransId="{4FD6C369-86FE-4972-98EF-FD2A302DB216}"/>
    <dgm:cxn modelId="{25C215C3-743F-440E-A7E5-FC5D988C6E64}" type="presOf" srcId="{67144EED-3BC8-441E-A86C-049B44911BA1}" destId="{DFA56722-853E-40E1-ACA4-79BD39ADDAB8}" srcOrd="0" destOrd="0" presId="urn:microsoft.com/office/officeart/2005/8/layout/vList2"/>
    <dgm:cxn modelId="{51CB88E1-9EA3-4C3D-A534-287C0275B42A}" type="presOf" srcId="{79869D92-750E-4815-AA80-38D05821A3D7}" destId="{5BF21AA9-FA92-4C78-B2BB-4AD90AF9FB7C}" srcOrd="0" destOrd="0" presId="urn:microsoft.com/office/officeart/2005/8/layout/vList2"/>
    <dgm:cxn modelId="{E616BEC2-991E-498B-87DA-E199CA922616}" type="presParOf" srcId="{5BF21AA9-FA92-4C78-B2BB-4AD90AF9FB7C}" destId="{BF60B3D9-D58C-4FB8-B5AE-301F07C6ABA4}" srcOrd="0" destOrd="0" presId="urn:microsoft.com/office/officeart/2005/8/layout/vList2"/>
    <dgm:cxn modelId="{0306ACD0-BB5E-430C-AE37-EADAC133A0FF}" type="presParOf" srcId="{5BF21AA9-FA92-4C78-B2BB-4AD90AF9FB7C}" destId="{500802C4-7213-41BC-99FE-384EEB911D5C}" srcOrd="1" destOrd="0" presId="urn:microsoft.com/office/officeart/2005/8/layout/vList2"/>
    <dgm:cxn modelId="{77B283AF-0BA6-458E-B3D9-B33F2BDA91E2}" type="presParOf" srcId="{5BF21AA9-FA92-4C78-B2BB-4AD90AF9FB7C}" destId="{DFA56722-853E-40E1-ACA4-79BD39ADDAB8}" srcOrd="2" destOrd="0" presId="urn:microsoft.com/office/officeart/2005/8/layout/vList2"/>
    <dgm:cxn modelId="{83266712-B495-4317-82DA-A5CF9FF1815E}" type="presParOf" srcId="{5BF21AA9-FA92-4C78-B2BB-4AD90AF9FB7C}" destId="{6A14757C-D967-4A21-9E35-8DA2A93CA821}" srcOrd="3" destOrd="0" presId="urn:microsoft.com/office/officeart/2005/8/layout/vList2"/>
    <dgm:cxn modelId="{558491F4-EDA5-4F29-B491-1FFCEACC1AA2}" type="presParOf" srcId="{5BF21AA9-FA92-4C78-B2BB-4AD90AF9FB7C}" destId="{558922D3-AA92-489F-98C5-B8BFC04C8321}" srcOrd="4" destOrd="0" presId="urn:microsoft.com/office/officeart/2005/8/layout/vList2"/>
    <dgm:cxn modelId="{51C46D87-208E-4A1A-A1FB-11D9BBE6FAE5}" type="presParOf" srcId="{5BF21AA9-FA92-4C78-B2BB-4AD90AF9FB7C}" destId="{3D6D1D8A-2D32-4B2F-8DB5-7E448FE1DD71}" srcOrd="5" destOrd="0" presId="urn:microsoft.com/office/officeart/2005/8/layout/vList2"/>
    <dgm:cxn modelId="{D4655E8E-8E06-4895-9BC1-FE33F701D710}" type="presParOf" srcId="{5BF21AA9-FA92-4C78-B2BB-4AD90AF9FB7C}" destId="{31B32069-77A4-4504-83C5-4C80479303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5C81E1-29ED-4FE8-AE51-A78D6452C76B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BE7ACE3-E64D-4E4A-BFDC-4F781791CD60}">
      <dgm:prSet/>
      <dgm:spPr/>
      <dgm:t>
        <a:bodyPr/>
        <a:lstStyle/>
        <a:p>
          <a:r>
            <a:rPr lang="pl-PL"/>
            <a:t>Technika czasu zabawy polega na ustaleniu krótkich (i realnych) odcinków czasu w ciągu dnia, które możemy poświęcić jednemu dziecku.</a:t>
          </a:r>
          <a:endParaRPr lang="en-US"/>
        </a:p>
      </dgm:t>
    </dgm:pt>
    <dgm:pt modelId="{0476266C-F5FE-4DA8-BEF4-A0EA90EA8541}" type="parTrans" cxnId="{3BE77F21-17E0-4DE6-9042-C363C45E7365}">
      <dgm:prSet/>
      <dgm:spPr/>
      <dgm:t>
        <a:bodyPr/>
        <a:lstStyle/>
        <a:p>
          <a:endParaRPr lang="en-US"/>
        </a:p>
      </dgm:t>
    </dgm:pt>
    <dgm:pt modelId="{0AA5F399-D92F-4AAA-83AA-7CFDADF37193}" type="sibTrans" cxnId="{3BE77F21-17E0-4DE6-9042-C363C45E7365}">
      <dgm:prSet/>
      <dgm:spPr/>
      <dgm:t>
        <a:bodyPr/>
        <a:lstStyle/>
        <a:p>
          <a:endParaRPr lang="en-US"/>
        </a:p>
      </dgm:t>
    </dgm:pt>
    <dgm:pt modelId="{FCEA4BC5-21D2-4EFF-913F-9F45966BF0D9}">
      <dgm:prSet/>
      <dgm:spPr/>
      <dgm:t>
        <a:bodyPr/>
        <a:lstStyle/>
        <a:p>
          <a:r>
            <a:rPr lang="pl-PL"/>
            <a:t>Podczas zabawy jesteśmy tylko z dzieckiem, otwarci na jego pomysły i propozycje.</a:t>
          </a:r>
          <a:endParaRPr lang="en-US"/>
        </a:p>
      </dgm:t>
    </dgm:pt>
    <dgm:pt modelId="{8395182E-A2C6-4F10-85EB-FF85C2E5EFB1}" type="parTrans" cxnId="{ED1C8E86-BA2F-413B-B4B6-2379DCB5B3A4}">
      <dgm:prSet/>
      <dgm:spPr/>
      <dgm:t>
        <a:bodyPr/>
        <a:lstStyle/>
        <a:p>
          <a:endParaRPr lang="en-US"/>
        </a:p>
      </dgm:t>
    </dgm:pt>
    <dgm:pt modelId="{09CCACE8-44E1-4343-B819-CEFD8AF42FBB}" type="sibTrans" cxnId="{ED1C8E86-BA2F-413B-B4B6-2379DCB5B3A4}">
      <dgm:prSet/>
      <dgm:spPr/>
      <dgm:t>
        <a:bodyPr/>
        <a:lstStyle/>
        <a:p>
          <a:endParaRPr lang="en-US"/>
        </a:p>
      </dgm:t>
    </dgm:pt>
    <dgm:pt modelId="{B62C6033-A78D-4584-925B-E887542A4015}">
      <dgm:prSet/>
      <dgm:spPr/>
      <dgm:t>
        <a:bodyPr/>
        <a:lstStyle/>
        <a:p>
          <a:r>
            <a:rPr lang="pl-PL"/>
            <a:t>Dziecko jest szefem, ono przejmuje kontrolę nad zabawą a zadaniem dorosłego jest przede wszystkim towarzyszenie dziecku i </a:t>
          </a:r>
          <a:r>
            <a:rPr lang="pl-PL" b="1"/>
            <a:t>poświęcanie mu uwagi, np.. poprzez zauważanie pozytywów oraz chwalenie.</a:t>
          </a:r>
          <a:endParaRPr lang="en-US"/>
        </a:p>
      </dgm:t>
    </dgm:pt>
    <dgm:pt modelId="{4C040C91-C7E5-4D06-8E8C-2175DD606739}" type="parTrans" cxnId="{659A73C9-0B06-41C9-BACA-202F00B4E107}">
      <dgm:prSet/>
      <dgm:spPr/>
      <dgm:t>
        <a:bodyPr/>
        <a:lstStyle/>
        <a:p>
          <a:endParaRPr lang="en-US"/>
        </a:p>
      </dgm:t>
    </dgm:pt>
    <dgm:pt modelId="{02E58833-D993-493B-AA36-6B9F6C16F320}" type="sibTrans" cxnId="{659A73C9-0B06-41C9-BACA-202F00B4E107}">
      <dgm:prSet/>
      <dgm:spPr/>
      <dgm:t>
        <a:bodyPr/>
        <a:lstStyle/>
        <a:p>
          <a:endParaRPr lang="en-US"/>
        </a:p>
      </dgm:t>
    </dgm:pt>
    <dgm:pt modelId="{E3E65C35-CE97-4C20-9F9F-CCA3967C3655}">
      <dgm:prSet/>
      <dgm:spPr/>
      <dgm:t>
        <a:bodyPr/>
        <a:lstStyle/>
        <a:p>
          <a:r>
            <a:rPr lang="pl-PL"/>
            <a:t>Podczas zabawy terapeutycznej należy unikać wszystkiego, co może kojarzyć się dziecku z wykonywaniem obowiązków: uczenia, poprawiania, udzielania wskazówek, poprawiania, wydawania poleceń.</a:t>
          </a:r>
          <a:endParaRPr lang="en-US"/>
        </a:p>
      </dgm:t>
    </dgm:pt>
    <dgm:pt modelId="{72791A4E-D368-4B0F-8204-F2C424A4F9E2}" type="parTrans" cxnId="{97D2F383-7704-4BEB-81C4-995BBE5CF659}">
      <dgm:prSet/>
      <dgm:spPr/>
      <dgm:t>
        <a:bodyPr/>
        <a:lstStyle/>
        <a:p>
          <a:endParaRPr lang="en-US"/>
        </a:p>
      </dgm:t>
    </dgm:pt>
    <dgm:pt modelId="{F84C7557-3E6E-40A7-9F63-B6950D36879C}" type="sibTrans" cxnId="{97D2F383-7704-4BEB-81C4-995BBE5CF659}">
      <dgm:prSet/>
      <dgm:spPr/>
      <dgm:t>
        <a:bodyPr/>
        <a:lstStyle/>
        <a:p>
          <a:endParaRPr lang="en-US"/>
        </a:p>
      </dgm:t>
    </dgm:pt>
    <dgm:pt modelId="{EC677590-2A9C-4804-AB2B-7F6E1CD6B194}" type="pres">
      <dgm:prSet presAssocID="{F85C81E1-29ED-4FE8-AE51-A78D6452C76B}" presName="outerComposite" presStyleCnt="0">
        <dgm:presLayoutVars>
          <dgm:chMax val="5"/>
          <dgm:dir/>
          <dgm:resizeHandles val="exact"/>
        </dgm:presLayoutVars>
      </dgm:prSet>
      <dgm:spPr/>
    </dgm:pt>
    <dgm:pt modelId="{061CF8E2-7CA4-47CE-B29E-482BDC04E5F1}" type="pres">
      <dgm:prSet presAssocID="{F85C81E1-29ED-4FE8-AE51-A78D6452C76B}" presName="dummyMaxCanvas" presStyleCnt="0">
        <dgm:presLayoutVars/>
      </dgm:prSet>
      <dgm:spPr/>
    </dgm:pt>
    <dgm:pt modelId="{3BF4D887-5F0C-432E-AF6A-788BA4C6FEBD}" type="pres">
      <dgm:prSet presAssocID="{F85C81E1-29ED-4FE8-AE51-A78D6452C76B}" presName="FourNodes_1" presStyleLbl="node1" presStyleIdx="0" presStyleCnt="4">
        <dgm:presLayoutVars>
          <dgm:bulletEnabled val="1"/>
        </dgm:presLayoutVars>
      </dgm:prSet>
      <dgm:spPr/>
    </dgm:pt>
    <dgm:pt modelId="{C87FE4A2-8BF9-4DE3-870A-600B3BBC6376}" type="pres">
      <dgm:prSet presAssocID="{F85C81E1-29ED-4FE8-AE51-A78D6452C76B}" presName="FourNodes_2" presStyleLbl="node1" presStyleIdx="1" presStyleCnt="4">
        <dgm:presLayoutVars>
          <dgm:bulletEnabled val="1"/>
        </dgm:presLayoutVars>
      </dgm:prSet>
      <dgm:spPr/>
    </dgm:pt>
    <dgm:pt modelId="{9C2E6A24-CA2F-4984-9F88-1A667A61DF8B}" type="pres">
      <dgm:prSet presAssocID="{F85C81E1-29ED-4FE8-AE51-A78D6452C76B}" presName="FourNodes_3" presStyleLbl="node1" presStyleIdx="2" presStyleCnt="4">
        <dgm:presLayoutVars>
          <dgm:bulletEnabled val="1"/>
        </dgm:presLayoutVars>
      </dgm:prSet>
      <dgm:spPr/>
    </dgm:pt>
    <dgm:pt modelId="{CB0A4418-28B6-45CA-BCE6-75349687EE44}" type="pres">
      <dgm:prSet presAssocID="{F85C81E1-29ED-4FE8-AE51-A78D6452C76B}" presName="FourNodes_4" presStyleLbl="node1" presStyleIdx="3" presStyleCnt="4">
        <dgm:presLayoutVars>
          <dgm:bulletEnabled val="1"/>
        </dgm:presLayoutVars>
      </dgm:prSet>
      <dgm:spPr/>
    </dgm:pt>
    <dgm:pt modelId="{E2AAAAD0-EB68-4E9B-8225-2E75E6903D47}" type="pres">
      <dgm:prSet presAssocID="{F85C81E1-29ED-4FE8-AE51-A78D6452C76B}" presName="FourConn_1-2" presStyleLbl="fgAccFollowNode1" presStyleIdx="0" presStyleCnt="3">
        <dgm:presLayoutVars>
          <dgm:bulletEnabled val="1"/>
        </dgm:presLayoutVars>
      </dgm:prSet>
      <dgm:spPr/>
    </dgm:pt>
    <dgm:pt modelId="{A65EBD6E-9118-43C7-9855-92177583AD2A}" type="pres">
      <dgm:prSet presAssocID="{F85C81E1-29ED-4FE8-AE51-A78D6452C76B}" presName="FourConn_2-3" presStyleLbl="fgAccFollowNode1" presStyleIdx="1" presStyleCnt="3">
        <dgm:presLayoutVars>
          <dgm:bulletEnabled val="1"/>
        </dgm:presLayoutVars>
      </dgm:prSet>
      <dgm:spPr/>
    </dgm:pt>
    <dgm:pt modelId="{CEDB42D4-344F-45F9-8805-A2394DD7AD42}" type="pres">
      <dgm:prSet presAssocID="{F85C81E1-29ED-4FE8-AE51-A78D6452C76B}" presName="FourConn_3-4" presStyleLbl="fgAccFollowNode1" presStyleIdx="2" presStyleCnt="3">
        <dgm:presLayoutVars>
          <dgm:bulletEnabled val="1"/>
        </dgm:presLayoutVars>
      </dgm:prSet>
      <dgm:spPr/>
    </dgm:pt>
    <dgm:pt modelId="{9BEC6C13-AF7D-4568-80BC-154E2839DA79}" type="pres">
      <dgm:prSet presAssocID="{F85C81E1-29ED-4FE8-AE51-A78D6452C76B}" presName="FourNodes_1_text" presStyleLbl="node1" presStyleIdx="3" presStyleCnt="4">
        <dgm:presLayoutVars>
          <dgm:bulletEnabled val="1"/>
        </dgm:presLayoutVars>
      </dgm:prSet>
      <dgm:spPr/>
    </dgm:pt>
    <dgm:pt modelId="{C7AB6829-310E-42DE-9E61-C64A9D35CB60}" type="pres">
      <dgm:prSet presAssocID="{F85C81E1-29ED-4FE8-AE51-A78D6452C76B}" presName="FourNodes_2_text" presStyleLbl="node1" presStyleIdx="3" presStyleCnt="4">
        <dgm:presLayoutVars>
          <dgm:bulletEnabled val="1"/>
        </dgm:presLayoutVars>
      </dgm:prSet>
      <dgm:spPr/>
    </dgm:pt>
    <dgm:pt modelId="{70E0FDEB-93B2-43A6-AD8B-0C54CF6B9588}" type="pres">
      <dgm:prSet presAssocID="{F85C81E1-29ED-4FE8-AE51-A78D6452C76B}" presName="FourNodes_3_text" presStyleLbl="node1" presStyleIdx="3" presStyleCnt="4">
        <dgm:presLayoutVars>
          <dgm:bulletEnabled val="1"/>
        </dgm:presLayoutVars>
      </dgm:prSet>
      <dgm:spPr/>
    </dgm:pt>
    <dgm:pt modelId="{1D7CE2C1-3FFB-47FB-B345-326108652741}" type="pres">
      <dgm:prSet presAssocID="{F85C81E1-29ED-4FE8-AE51-A78D6452C76B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D546A0C-BC5E-4CC1-83ED-812053345E72}" type="presOf" srcId="{09CCACE8-44E1-4343-B819-CEFD8AF42FBB}" destId="{A65EBD6E-9118-43C7-9855-92177583AD2A}" srcOrd="0" destOrd="0" presId="urn:microsoft.com/office/officeart/2005/8/layout/vProcess5"/>
    <dgm:cxn modelId="{E65E5216-EAA8-4D6A-BBF4-4911FAA705F4}" type="presOf" srcId="{0BE7ACE3-E64D-4E4A-BFDC-4F781791CD60}" destId="{9BEC6C13-AF7D-4568-80BC-154E2839DA79}" srcOrd="1" destOrd="0" presId="urn:microsoft.com/office/officeart/2005/8/layout/vProcess5"/>
    <dgm:cxn modelId="{3BE77F21-17E0-4DE6-9042-C363C45E7365}" srcId="{F85C81E1-29ED-4FE8-AE51-A78D6452C76B}" destId="{0BE7ACE3-E64D-4E4A-BFDC-4F781791CD60}" srcOrd="0" destOrd="0" parTransId="{0476266C-F5FE-4DA8-BEF4-A0EA90EA8541}" sibTransId="{0AA5F399-D92F-4AAA-83AA-7CFDADF37193}"/>
    <dgm:cxn modelId="{66319E2F-ADAD-47A8-AD7A-57A6D7F209DE}" type="presOf" srcId="{0AA5F399-D92F-4AAA-83AA-7CFDADF37193}" destId="{E2AAAAD0-EB68-4E9B-8225-2E75E6903D47}" srcOrd="0" destOrd="0" presId="urn:microsoft.com/office/officeart/2005/8/layout/vProcess5"/>
    <dgm:cxn modelId="{1018017D-20FF-4ED5-909E-574A9514DF79}" type="presOf" srcId="{0BE7ACE3-E64D-4E4A-BFDC-4F781791CD60}" destId="{3BF4D887-5F0C-432E-AF6A-788BA4C6FEBD}" srcOrd="0" destOrd="0" presId="urn:microsoft.com/office/officeart/2005/8/layout/vProcess5"/>
    <dgm:cxn modelId="{E6A00A80-B24E-40C5-8C07-66A87A16AAF0}" type="presOf" srcId="{E3E65C35-CE97-4C20-9F9F-CCA3967C3655}" destId="{CB0A4418-28B6-45CA-BCE6-75349687EE44}" srcOrd="0" destOrd="0" presId="urn:microsoft.com/office/officeart/2005/8/layout/vProcess5"/>
    <dgm:cxn modelId="{97D2F383-7704-4BEB-81C4-995BBE5CF659}" srcId="{F85C81E1-29ED-4FE8-AE51-A78D6452C76B}" destId="{E3E65C35-CE97-4C20-9F9F-CCA3967C3655}" srcOrd="3" destOrd="0" parTransId="{72791A4E-D368-4B0F-8204-F2C424A4F9E2}" sibTransId="{F84C7557-3E6E-40A7-9F63-B6950D36879C}"/>
    <dgm:cxn modelId="{ED1C8E86-BA2F-413B-B4B6-2379DCB5B3A4}" srcId="{F85C81E1-29ED-4FE8-AE51-A78D6452C76B}" destId="{FCEA4BC5-21D2-4EFF-913F-9F45966BF0D9}" srcOrd="1" destOrd="0" parTransId="{8395182E-A2C6-4F10-85EB-FF85C2E5EFB1}" sibTransId="{09CCACE8-44E1-4343-B819-CEFD8AF42FBB}"/>
    <dgm:cxn modelId="{89AEB094-736C-4EB8-97C2-3B578B2694F5}" type="presOf" srcId="{F85C81E1-29ED-4FE8-AE51-A78D6452C76B}" destId="{EC677590-2A9C-4804-AB2B-7F6E1CD6B194}" srcOrd="0" destOrd="0" presId="urn:microsoft.com/office/officeart/2005/8/layout/vProcess5"/>
    <dgm:cxn modelId="{CC5E95A7-769C-49B2-8C8C-5C1C33CCF292}" type="presOf" srcId="{FCEA4BC5-21D2-4EFF-913F-9F45966BF0D9}" destId="{C87FE4A2-8BF9-4DE3-870A-600B3BBC6376}" srcOrd="0" destOrd="0" presId="urn:microsoft.com/office/officeart/2005/8/layout/vProcess5"/>
    <dgm:cxn modelId="{24CBFCB7-D3A9-4150-83DD-5549985881AA}" type="presOf" srcId="{B62C6033-A78D-4584-925B-E887542A4015}" destId="{70E0FDEB-93B2-43A6-AD8B-0C54CF6B9588}" srcOrd="1" destOrd="0" presId="urn:microsoft.com/office/officeart/2005/8/layout/vProcess5"/>
    <dgm:cxn modelId="{048234C0-52B4-4664-9D7B-A5AB73C1C566}" type="presOf" srcId="{FCEA4BC5-21D2-4EFF-913F-9F45966BF0D9}" destId="{C7AB6829-310E-42DE-9E61-C64A9D35CB60}" srcOrd="1" destOrd="0" presId="urn:microsoft.com/office/officeart/2005/8/layout/vProcess5"/>
    <dgm:cxn modelId="{659A73C9-0B06-41C9-BACA-202F00B4E107}" srcId="{F85C81E1-29ED-4FE8-AE51-A78D6452C76B}" destId="{B62C6033-A78D-4584-925B-E887542A4015}" srcOrd="2" destOrd="0" parTransId="{4C040C91-C7E5-4D06-8E8C-2175DD606739}" sibTransId="{02E58833-D993-493B-AA36-6B9F6C16F320}"/>
    <dgm:cxn modelId="{A3160BD2-9B1A-424D-9FFE-5ECB3A7BE2CF}" type="presOf" srcId="{E3E65C35-CE97-4C20-9F9F-CCA3967C3655}" destId="{1D7CE2C1-3FFB-47FB-B345-326108652741}" srcOrd="1" destOrd="0" presId="urn:microsoft.com/office/officeart/2005/8/layout/vProcess5"/>
    <dgm:cxn modelId="{D112AAD8-0508-4354-8513-C67CB0409A43}" type="presOf" srcId="{B62C6033-A78D-4584-925B-E887542A4015}" destId="{9C2E6A24-CA2F-4984-9F88-1A667A61DF8B}" srcOrd="0" destOrd="0" presId="urn:microsoft.com/office/officeart/2005/8/layout/vProcess5"/>
    <dgm:cxn modelId="{465011FA-87AD-4D7A-AF4B-8F3482E71197}" type="presOf" srcId="{02E58833-D993-493B-AA36-6B9F6C16F320}" destId="{CEDB42D4-344F-45F9-8805-A2394DD7AD42}" srcOrd="0" destOrd="0" presId="urn:microsoft.com/office/officeart/2005/8/layout/vProcess5"/>
    <dgm:cxn modelId="{39806552-26F9-4F51-8CA0-D3EA1C5D84D8}" type="presParOf" srcId="{EC677590-2A9C-4804-AB2B-7F6E1CD6B194}" destId="{061CF8E2-7CA4-47CE-B29E-482BDC04E5F1}" srcOrd="0" destOrd="0" presId="urn:microsoft.com/office/officeart/2005/8/layout/vProcess5"/>
    <dgm:cxn modelId="{4EE95860-8F18-4AFD-937B-9B6B442435FA}" type="presParOf" srcId="{EC677590-2A9C-4804-AB2B-7F6E1CD6B194}" destId="{3BF4D887-5F0C-432E-AF6A-788BA4C6FEBD}" srcOrd="1" destOrd="0" presId="urn:microsoft.com/office/officeart/2005/8/layout/vProcess5"/>
    <dgm:cxn modelId="{0006D130-0B9F-478F-8568-1292A58A1192}" type="presParOf" srcId="{EC677590-2A9C-4804-AB2B-7F6E1CD6B194}" destId="{C87FE4A2-8BF9-4DE3-870A-600B3BBC6376}" srcOrd="2" destOrd="0" presId="urn:microsoft.com/office/officeart/2005/8/layout/vProcess5"/>
    <dgm:cxn modelId="{D0FE1EB4-EC69-4A8A-B78B-CAA798D8BD21}" type="presParOf" srcId="{EC677590-2A9C-4804-AB2B-7F6E1CD6B194}" destId="{9C2E6A24-CA2F-4984-9F88-1A667A61DF8B}" srcOrd="3" destOrd="0" presId="urn:microsoft.com/office/officeart/2005/8/layout/vProcess5"/>
    <dgm:cxn modelId="{63A10A74-A02A-492C-8701-6BB7049B8025}" type="presParOf" srcId="{EC677590-2A9C-4804-AB2B-7F6E1CD6B194}" destId="{CB0A4418-28B6-45CA-BCE6-75349687EE44}" srcOrd="4" destOrd="0" presId="urn:microsoft.com/office/officeart/2005/8/layout/vProcess5"/>
    <dgm:cxn modelId="{99675A29-BBE2-40B7-ACA8-173CAD0ADD5C}" type="presParOf" srcId="{EC677590-2A9C-4804-AB2B-7F6E1CD6B194}" destId="{E2AAAAD0-EB68-4E9B-8225-2E75E6903D47}" srcOrd="5" destOrd="0" presId="urn:microsoft.com/office/officeart/2005/8/layout/vProcess5"/>
    <dgm:cxn modelId="{F895D824-A60D-4FCA-93D4-0E344240F901}" type="presParOf" srcId="{EC677590-2A9C-4804-AB2B-7F6E1CD6B194}" destId="{A65EBD6E-9118-43C7-9855-92177583AD2A}" srcOrd="6" destOrd="0" presId="urn:microsoft.com/office/officeart/2005/8/layout/vProcess5"/>
    <dgm:cxn modelId="{EE642E28-3EB5-4FCC-9DE9-CD052F68D3BC}" type="presParOf" srcId="{EC677590-2A9C-4804-AB2B-7F6E1CD6B194}" destId="{CEDB42D4-344F-45F9-8805-A2394DD7AD42}" srcOrd="7" destOrd="0" presId="urn:microsoft.com/office/officeart/2005/8/layout/vProcess5"/>
    <dgm:cxn modelId="{6FE3C23B-1DB1-47A0-B949-9D286C9C4FA4}" type="presParOf" srcId="{EC677590-2A9C-4804-AB2B-7F6E1CD6B194}" destId="{9BEC6C13-AF7D-4568-80BC-154E2839DA79}" srcOrd="8" destOrd="0" presId="urn:microsoft.com/office/officeart/2005/8/layout/vProcess5"/>
    <dgm:cxn modelId="{3E54C05B-EF07-4F01-8FDB-61EBA61C1B95}" type="presParOf" srcId="{EC677590-2A9C-4804-AB2B-7F6E1CD6B194}" destId="{C7AB6829-310E-42DE-9E61-C64A9D35CB60}" srcOrd="9" destOrd="0" presId="urn:microsoft.com/office/officeart/2005/8/layout/vProcess5"/>
    <dgm:cxn modelId="{527C838D-C116-4B39-9B1C-98C3596B294C}" type="presParOf" srcId="{EC677590-2A9C-4804-AB2B-7F6E1CD6B194}" destId="{70E0FDEB-93B2-43A6-AD8B-0C54CF6B9588}" srcOrd="10" destOrd="0" presId="urn:microsoft.com/office/officeart/2005/8/layout/vProcess5"/>
    <dgm:cxn modelId="{FC622C5C-6501-4DC8-94BF-AEA19363C98F}" type="presParOf" srcId="{EC677590-2A9C-4804-AB2B-7F6E1CD6B194}" destId="{1D7CE2C1-3FFB-47FB-B345-32610865274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AA738A-FEE7-4ED1-A466-EFDE19CCA7E7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4501722-7A59-49FC-8E01-32010750B5C8}">
      <dgm:prSet/>
      <dgm:spPr/>
      <dgm:t>
        <a:bodyPr/>
        <a:lstStyle/>
        <a:p>
          <a:r>
            <a:rPr lang="pl-PL"/>
            <a:t>1. Chwalenie  - zwiększa częstość pozytywnych zachowań. Pozwala dziecku poznać, co Ci się podoba.</a:t>
          </a:r>
          <a:endParaRPr lang="en-US"/>
        </a:p>
      </dgm:t>
    </dgm:pt>
    <dgm:pt modelId="{82E04E3D-CACA-4335-8C47-02770704FC06}" type="parTrans" cxnId="{F70A020D-E34D-4BE1-B8E9-12885E3B54EC}">
      <dgm:prSet/>
      <dgm:spPr/>
      <dgm:t>
        <a:bodyPr/>
        <a:lstStyle/>
        <a:p>
          <a:endParaRPr lang="en-US"/>
        </a:p>
      </dgm:t>
    </dgm:pt>
    <dgm:pt modelId="{E5624F5B-B234-4684-9BC7-8E1B16DD9151}" type="sibTrans" cxnId="{F70A020D-E34D-4BE1-B8E9-12885E3B54EC}">
      <dgm:prSet/>
      <dgm:spPr/>
      <dgm:t>
        <a:bodyPr/>
        <a:lstStyle/>
        <a:p>
          <a:endParaRPr lang="en-US"/>
        </a:p>
      </dgm:t>
    </dgm:pt>
    <dgm:pt modelId="{45231C75-926B-4B6F-A9A1-342091FA01DC}">
      <dgm:prSet/>
      <dgm:spPr/>
      <dgm:t>
        <a:bodyPr/>
        <a:lstStyle/>
        <a:p>
          <a:r>
            <a:rPr lang="pl-PL"/>
            <a:t>2. Uważne słuchanie - pokazuje dziecku, że słuchasz.</a:t>
          </a:r>
          <a:endParaRPr lang="en-US"/>
        </a:p>
      </dgm:t>
    </dgm:pt>
    <dgm:pt modelId="{11E748CC-91D8-4339-87CB-F190DE2D5193}" type="parTrans" cxnId="{588E1AE6-E89C-48F0-95FE-08385ACC71EA}">
      <dgm:prSet/>
      <dgm:spPr/>
      <dgm:t>
        <a:bodyPr/>
        <a:lstStyle/>
        <a:p>
          <a:endParaRPr lang="en-US"/>
        </a:p>
      </dgm:t>
    </dgm:pt>
    <dgm:pt modelId="{EB91621D-D285-4A7D-A39E-1261E7098626}" type="sibTrans" cxnId="{588E1AE6-E89C-48F0-95FE-08385ACC71EA}">
      <dgm:prSet/>
      <dgm:spPr/>
      <dgm:t>
        <a:bodyPr/>
        <a:lstStyle/>
        <a:p>
          <a:endParaRPr lang="en-US"/>
        </a:p>
      </dgm:t>
    </dgm:pt>
    <dgm:pt modelId="{B732511A-9831-4841-8AB9-ACF31906EC3C}">
      <dgm:prSet/>
      <dgm:spPr/>
      <dgm:t>
        <a:bodyPr/>
        <a:lstStyle/>
        <a:p>
          <a:r>
            <a:rPr lang="pl-PL"/>
            <a:t>3. Opisywanie właściwego zachowania – pokazuje dziecku, że jesteś zainteresowany.</a:t>
          </a:r>
          <a:endParaRPr lang="en-US"/>
        </a:p>
      </dgm:t>
    </dgm:pt>
    <dgm:pt modelId="{63A16213-B867-4C13-ADD5-4E4C040E308D}" type="parTrans" cxnId="{0A6CC8FB-80E2-415D-803F-F4234BE63FC0}">
      <dgm:prSet/>
      <dgm:spPr/>
      <dgm:t>
        <a:bodyPr/>
        <a:lstStyle/>
        <a:p>
          <a:endParaRPr lang="en-US"/>
        </a:p>
      </dgm:t>
    </dgm:pt>
    <dgm:pt modelId="{16D316F1-5533-47E6-A523-14A79E53EE3F}" type="sibTrans" cxnId="{0A6CC8FB-80E2-415D-803F-F4234BE63FC0}">
      <dgm:prSet/>
      <dgm:spPr/>
      <dgm:t>
        <a:bodyPr/>
        <a:lstStyle/>
        <a:p>
          <a:endParaRPr lang="en-US"/>
        </a:p>
      </dgm:t>
    </dgm:pt>
    <dgm:pt modelId="{7FB2D4EB-1B53-4E77-82AB-2E33413A35F7}">
      <dgm:prSet/>
      <dgm:spPr/>
      <dgm:t>
        <a:bodyPr/>
        <a:lstStyle/>
        <a:p>
          <a:r>
            <a:rPr lang="pl-PL"/>
            <a:t>4. Wyrażanie entuzjazmu – pozwala dziecku dostrzec, że jesteś zainteresowany.</a:t>
          </a:r>
          <a:endParaRPr lang="en-US"/>
        </a:p>
      </dgm:t>
    </dgm:pt>
    <dgm:pt modelId="{86F56057-C218-4B91-A970-AF2842E797BD}" type="parTrans" cxnId="{AB3C8AC4-2D4B-4115-B929-B34207E6AEA9}">
      <dgm:prSet/>
      <dgm:spPr/>
      <dgm:t>
        <a:bodyPr/>
        <a:lstStyle/>
        <a:p>
          <a:endParaRPr lang="en-US"/>
        </a:p>
      </dgm:t>
    </dgm:pt>
    <dgm:pt modelId="{F6D30510-060A-4ADB-B624-E84333752979}" type="sibTrans" cxnId="{AB3C8AC4-2D4B-4115-B929-B34207E6AEA9}">
      <dgm:prSet/>
      <dgm:spPr/>
      <dgm:t>
        <a:bodyPr/>
        <a:lstStyle/>
        <a:p>
          <a:endParaRPr lang="en-US"/>
        </a:p>
      </dgm:t>
    </dgm:pt>
    <dgm:pt modelId="{D3821E29-27F8-4E63-B6E7-1A08195336F0}">
      <dgm:prSet/>
      <dgm:spPr/>
      <dgm:t>
        <a:bodyPr/>
        <a:lstStyle/>
        <a:p>
          <a:r>
            <a:rPr lang="pl-PL"/>
            <a:t>5. Wydawanie tylko pośrednich poleceń - polecenia nie pozwalają dziecku świadomie kierować zabawą.</a:t>
          </a:r>
          <a:endParaRPr lang="en-US"/>
        </a:p>
      </dgm:t>
    </dgm:pt>
    <dgm:pt modelId="{636B82AA-F12B-45D6-9E42-33C6CDFA30F1}" type="parTrans" cxnId="{85CAE20D-7F3F-4344-A6AF-160EDD244734}">
      <dgm:prSet/>
      <dgm:spPr/>
      <dgm:t>
        <a:bodyPr/>
        <a:lstStyle/>
        <a:p>
          <a:endParaRPr lang="en-US"/>
        </a:p>
      </dgm:t>
    </dgm:pt>
    <dgm:pt modelId="{C23476A2-9439-49FF-B2F3-BA9D9EC82F9D}" type="sibTrans" cxnId="{85CAE20D-7F3F-4344-A6AF-160EDD244734}">
      <dgm:prSet/>
      <dgm:spPr/>
      <dgm:t>
        <a:bodyPr/>
        <a:lstStyle/>
        <a:p>
          <a:endParaRPr lang="en-US"/>
        </a:p>
      </dgm:t>
    </dgm:pt>
    <dgm:pt modelId="{4994EFEA-4783-40FE-93A4-006994C89610}">
      <dgm:prSet/>
      <dgm:spPr/>
      <dgm:t>
        <a:bodyPr/>
        <a:lstStyle/>
        <a:p>
          <a:r>
            <a:rPr lang="pl-PL"/>
            <a:t>6. Unikanie krtytycznych stwierdzeń - krytykowane zachowanie może się nasilać, pogarsza kontakt rodzica z dzieckiem.</a:t>
          </a:r>
          <a:endParaRPr lang="en-US"/>
        </a:p>
      </dgm:t>
    </dgm:pt>
    <dgm:pt modelId="{B0C32789-03A4-4475-B8A2-7DE90AE81610}" type="parTrans" cxnId="{4C876BDE-1F8B-4FBB-9C8F-4A8576C75EFE}">
      <dgm:prSet/>
      <dgm:spPr/>
      <dgm:t>
        <a:bodyPr/>
        <a:lstStyle/>
        <a:p>
          <a:endParaRPr lang="en-US"/>
        </a:p>
      </dgm:t>
    </dgm:pt>
    <dgm:pt modelId="{4A1BC10E-9F40-416B-822F-2AAB0BA12A88}" type="sibTrans" cxnId="{4C876BDE-1F8B-4FBB-9C8F-4A8576C75EFE}">
      <dgm:prSet/>
      <dgm:spPr/>
      <dgm:t>
        <a:bodyPr/>
        <a:lstStyle/>
        <a:p>
          <a:endParaRPr lang="en-US"/>
        </a:p>
      </dgm:t>
    </dgm:pt>
    <dgm:pt modelId="{B1C015A5-FED3-4A78-ACB8-3029BA8E42FB}" type="pres">
      <dgm:prSet presAssocID="{B5AA738A-FEE7-4ED1-A466-EFDE19CCA7E7}" presName="vert0" presStyleCnt="0">
        <dgm:presLayoutVars>
          <dgm:dir/>
          <dgm:animOne val="branch"/>
          <dgm:animLvl val="lvl"/>
        </dgm:presLayoutVars>
      </dgm:prSet>
      <dgm:spPr/>
    </dgm:pt>
    <dgm:pt modelId="{6F29B008-2807-4D25-BA5E-2069069647AA}" type="pres">
      <dgm:prSet presAssocID="{94501722-7A59-49FC-8E01-32010750B5C8}" presName="thickLine" presStyleLbl="alignNode1" presStyleIdx="0" presStyleCnt="6"/>
      <dgm:spPr/>
    </dgm:pt>
    <dgm:pt modelId="{791FC778-8C5C-4677-B1D3-D04FBDA6E956}" type="pres">
      <dgm:prSet presAssocID="{94501722-7A59-49FC-8E01-32010750B5C8}" presName="horz1" presStyleCnt="0"/>
      <dgm:spPr/>
    </dgm:pt>
    <dgm:pt modelId="{25269DAC-EDFE-439F-B117-F6F3208C09B4}" type="pres">
      <dgm:prSet presAssocID="{94501722-7A59-49FC-8E01-32010750B5C8}" presName="tx1" presStyleLbl="revTx" presStyleIdx="0" presStyleCnt="6"/>
      <dgm:spPr/>
    </dgm:pt>
    <dgm:pt modelId="{F2C3DCFF-BDBE-4CC6-9F56-32AB2143B4DE}" type="pres">
      <dgm:prSet presAssocID="{94501722-7A59-49FC-8E01-32010750B5C8}" presName="vert1" presStyleCnt="0"/>
      <dgm:spPr/>
    </dgm:pt>
    <dgm:pt modelId="{0A8003D4-9A13-467A-96DB-064F24E67C38}" type="pres">
      <dgm:prSet presAssocID="{45231C75-926B-4B6F-A9A1-342091FA01DC}" presName="thickLine" presStyleLbl="alignNode1" presStyleIdx="1" presStyleCnt="6"/>
      <dgm:spPr/>
    </dgm:pt>
    <dgm:pt modelId="{B0E8310C-BEE5-4B15-83B6-1AB22A3C3464}" type="pres">
      <dgm:prSet presAssocID="{45231C75-926B-4B6F-A9A1-342091FA01DC}" presName="horz1" presStyleCnt="0"/>
      <dgm:spPr/>
    </dgm:pt>
    <dgm:pt modelId="{A67E0C59-02B1-4D8C-A489-9EDD1B32C246}" type="pres">
      <dgm:prSet presAssocID="{45231C75-926B-4B6F-A9A1-342091FA01DC}" presName="tx1" presStyleLbl="revTx" presStyleIdx="1" presStyleCnt="6"/>
      <dgm:spPr/>
    </dgm:pt>
    <dgm:pt modelId="{159386E8-3878-47A0-9BCB-459304F889FD}" type="pres">
      <dgm:prSet presAssocID="{45231C75-926B-4B6F-A9A1-342091FA01DC}" presName="vert1" presStyleCnt="0"/>
      <dgm:spPr/>
    </dgm:pt>
    <dgm:pt modelId="{98E80030-90E1-4B7B-AD4C-0121DFE1D336}" type="pres">
      <dgm:prSet presAssocID="{B732511A-9831-4841-8AB9-ACF31906EC3C}" presName="thickLine" presStyleLbl="alignNode1" presStyleIdx="2" presStyleCnt="6"/>
      <dgm:spPr/>
    </dgm:pt>
    <dgm:pt modelId="{B5F31ABF-2A08-4A42-B607-18F0B9EF336C}" type="pres">
      <dgm:prSet presAssocID="{B732511A-9831-4841-8AB9-ACF31906EC3C}" presName="horz1" presStyleCnt="0"/>
      <dgm:spPr/>
    </dgm:pt>
    <dgm:pt modelId="{8B6F0C4C-6823-43C3-8D7C-D34B0EBEA33D}" type="pres">
      <dgm:prSet presAssocID="{B732511A-9831-4841-8AB9-ACF31906EC3C}" presName="tx1" presStyleLbl="revTx" presStyleIdx="2" presStyleCnt="6"/>
      <dgm:spPr/>
    </dgm:pt>
    <dgm:pt modelId="{3AC56F17-2F35-4C58-A161-44E8FF24CEB1}" type="pres">
      <dgm:prSet presAssocID="{B732511A-9831-4841-8AB9-ACF31906EC3C}" presName="vert1" presStyleCnt="0"/>
      <dgm:spPr/>
    </dgm:pt>
    <dgm:pt modelId="{7EE0949A-0B2C-4F1E-AA99-81CB50991F2B}" type="pres">
      <dgm:prSet presAssocID="{7FB2D4EB-1B53-4E77-82AB-2E33413A35F7}" presName="thickLine" presStyleLbl="alignNode1" presStyleIdx="3" presStyleCnt="6"/>
      <dgm:spPr/>
    </dgm:pt>
    <dgm:pt modelId="{FAE9B905-C079-4E4F-9235-5BFED3E3684B}" type="pres">
      <dgm:prSet presAssocID="{7FB2D4EB-1B53-4E77-82AB-2E33413A35F7}" presName="horz1" presStyleCnt="0"/>
      <dgm:spPr/>
    </dgm:pt>
    <dgm:pt modelId="{AE777215-BF90-4B89-8C1B-2536918E6BD4}" type="pres">
      <dgm:prSet presAssocID="{7FB2D4EB-1B53-4E77-82AB-2E33413A35F7}" presName="tx1" presStyleLbl="revTx" presStyleIdx="3" presStyleCnt="6"/>
      <dgm:spPr/>
    </dgm:pt>
    <dgm:pt modelId="{EDFC5F3C-6BF2-4962-80E1-4B605D839715}" type="pres">
      <dgm:prSet presAssocID="{7FB2D4EB-1B53-4E77-82AB-2E33413A35F7}" presName="vert1" presStyleCnt="0"/>
      <dgm:spPr/>
    </dgm:pt>
    <dgm:pt modelId="{55A6267D-6945-48B7-B977-FCA8BFC2D42E}" type="pres">
      <dgm:prSet presAssocID="{D3821E29-27F8-4E63-B6E7-1A08195336F0}" presName="thickLine" presStyleLbl="alignNode1" presStyleIdx="4" presStyleCnt="6"/>
      <dgm:spPr/>
    </dgm:pt>
    <dgm:pt modelId="{466F38D9-C6CD-433A-9477-8D10AD06CC7E}" type="pres">
      <dgm:prSet presAssocID="{D3821E29-27F8-4E63-B6E7-1A08195336F0}" presName="horz1" presStyleCnt="0"/>
      <dgm:spPr/>
    </dgm:pt>
    <dgm:pt modelId="{D8BBFC47-F979-4968-B3B2-59E4C32C00DB}" type="pres">
      <dgm:prSet presAssocID="{D3821E29-27F8-4E63-B6E7-1A08195336F0}" presName="tx1" presStyleLbl="revTx" presStyleIdx="4" presStyleCnt="6"/>
      <dgm:spPr/>
    </dgm:pt>
    <dgm:pt modelId="{F028F5A2-FE22-4DA0-980B-61CAB6CACB04}" type="pres">
      <dgm:prSet presAssocID="{D3821E29-27F8-4E63-B6E7-1A08195336F0}" presName="vert1" presStyleCnt="0"/>
      <dgm:spPr/>
    </dgm:pt>
    <dgm:pt modelId="{A0062D87-E6FD-45E8-A708-62F015F21324}" type="pres">
      <dgm:prSet presAssocID="{4994EFEA-4783-40FE-93A4-006994C89610}" presName="thickLine" presStyleLbl="alignNode1" presStyleIdx="5" presStyleCnt="6"/>
      <dgm:spPr/>
    </dgm:pt>
    <dgm:pt modelId="{C685BA11-91EB-43B0-9E77-6D238DC1EE0C}" type="pres">
      <dgm:prSet presAssocID="{4994EFEA-4783-40FE-93A4-006994C89610}" presName="horz1" presStyleCnt="0"/>
      <dgm:spPr/>
    </dgm:pt>
    <dgm:pt modelId="{5F755C8C-F91B-431D-8FD4-66717D9BB144}" type="pres">
      <dgm:prSet presAssocID="{4994EFEA-4783-40FE-93A4-006994C89610}" presName="tx1" presStyleLbl="revTx" presStyleIdx="5" presStyleCnt="6"/>
      <dgm:spPr/>
    </dgm:pt>
    <dgm:pt modelId="{69C3AF47-C423-4903-86C3-0B253B6BCFB7}" type="pres">
      <dgm:prSet presAssocID="{4994EFEA-4783-40FE-93A4-006994C89610}" presName="vert1" presStyleCnt="0"/>
      <dgm:spPr/>
    </dgm:pt>
  </dgm:ptLst>
  <dgm:cxnLst>
    <dgm:cxn modelId="{F70A020D-E34D-4BE1-B8E9-12885E3B54EC}" srcId="{B5AA738A-FEE7-4ED1-A466-EFDE19CCA7E7}" destId="{94501722-7A59-49FC-8E01-32010750B5C8}" srcOrd="0" destOrd="0" parTransId="{82E04E3D-CACA-4335-8C47-02770704FC06}" sibTransId="{E5624F5B-B234-4684-9BC7-8E1B16DD9151}"/>
    <dgm:cxn modelId="{85CAE20D-7F3F-4344-A6AF-160EDD244734}" srcId="{B5AA738A-FEE7-4ED1-A466-EFDE19CCA7E7}" destId="{D3821E29-27F8-4E63-B6E7-1A08195336F0}" srcOrd="4" destOrd="0" parTransId="{636B82AA-F12B-45D6-9E42-33C6CDFA30F1}" sibTransId="{C23476A2-9439-49FF-B2F3-BA9D9EC82F9D}"/>
    <dgm:cxn modelId="{7C186122-0DF5-43A4-9D20-1AD6CAE36675}" type="presOf" srcId="{7FB2D4EB-1B53-4E77-82AB-2E33413A35F7}" destId="{AE777215-BF90-4B89-8C1B-2536918E6BD4}" srcOrd="0" destOrd="0" presId="urn:microsoft.com/office/officeart/2008/layout/LinedList"/>
    <dgm:cxn modelId="{C3F5EB4B-61FF-4DF4-85CB-F5E0CD072814}" type="presOf" srcId="{94501722-7A59-49FC-8E01-32010750B5C8}" destId="{25269DAC-EDFE-439F-B117-F6F3208C09B4}" srcOrd="0" destOrd="0" presId="urn:microsoft.com/office/officeart/2008/layout/LinedList"/>
    <dgm:cxn modelId="{C3C82D75-54B8-4ACA-91B6-FB22201BB6D3}" type="presOf" srcId="{B5AA738A-FEE7-4ED1-A466-EFDE19CCA7E7}" destId="{B1C015A5-FED3-4A78-ACB8-3029BA8E42FB}" srcOrd="0" destOrd="0" presId="urn:microsoft.com/office/officeart/2008/layout/LinedList"/>
    <dgm:cxn modelId="{BF1456BE-F0C7-4B1C-88DC-EF84FA44E849}" type="presOf" srcId="{B732511A-9831-4841-8AB9-ACF31906EC3C}" destId="{8B6F0C4C-6823-43C3-8D7C-D34B0EBEA33D}" srcOrd="0" destOrd="0" presId="urn:microsoft.com/office/officeart/2008/layout/LinedList"/>
    <dgm:cxn modelId="{AB3C8AC4-2D4B-4115-B929-B34207E6AEA9}" srcId="{B5AA738A-FEE7-4ED1-A466-EFDE19CCA7E7}" destId="{7FB2D4EB-1B53-4E77-82AB-2E33413A35F7}" srcOrd="3" destOrd="0" parTransId="{86F56057-C218-4B91-A970-AF2842E797BD}" sibTransId="{F6D30510-060A-4ADB-B624-E84333752979}"/>
    <dgm:cxn modelId="{4C876BDE-1F8B-4FBB-9C8F-4A8576C75EFE}" srcId="{B5AA738A-FEE7-4ED1-A466-EFDE19CCA7E7}" destId="{4994EFEA-4783-40FE-93A4-006994C89610}" srcOrd="5" destOrd="0" parTransId="{B0C32789-03A4-4475-B8A2-7DE90AE81610}" sibTransId="{4A1BC10E-9F40-416B-822F-2AAB0BA12A88}"/>
    <dgm:cxn modelId="{588E1AE6-E89C-48F0-95FE-08385ACC71EA}" srcId="{B5AA738A-FEE7-4ED1-A466-EFDE19CCA7E7}" destId="{45231C75-926B-4B6F-A9A1-342091FA01DC}" srcOrd="1" destOrd="0" parTransId="{11E748CC-91D8-4339-87CB-F190DE2D5193}" sibTransId="{EB91621D-D285-4A7D-A39E-1261E7098626}"/>
    <dgm:cxn modelId="{920771E6-A258-4FEE-8202-F9CD4E5A96E9}" type="presOf" srcId="{4994EFEA-4783-40FE-93A4-006994C89610}" destId="{5F755C8C-F91B-431D-8FD4-66717D9BB144}" srcOrd="0" destOrd="0" presId="urn:microsoft.com/office/officeart/2008/layout/LinedList"/>
    <dgm:cxn modelId="{00D6CFED-8FAB-456D-9F7D-0B29C9BF5B3A}" type="presOf" srcId="{D3821E29-27F8-4E63-B6E7-1A08195336F0}" destId="{D8BBFC47-F979-4968-B3B2-59E4C32C00DB}" srcOrd="0" destOrd="0" presId="urn:microsoft.com/office/officeart/2008/layout/LinedList"/>
    <dgm:cxn modelId="{9FEFC0EE-FBEA-474F-A065-ED1A08E20F16}" type="presOf" srcId="{45231C75-926B-4B6F-A9A1-342091FA01DC}" destId="{A67E0C59-02B1-4D8C-A489-9EDD1B32C246}" srcOrd="0" destOrd="0" presId="urn:microsoft.com/office/officeart/2008/layout/LinedList"/>
    <dgm:cxn modelId="{0A6CC8FB-80E2-415D-803F-F4234BE63FC0}" srcId="{B5AA738A-FEE7-4ED1-A466-EFDE19CCA7E7}" destId="{B732511A-9831-4841-8AB9-ACF31906EC3C}" srcOrd="2" destOrd="0" parTransId="{63A16213-B867-4C13-ADD5-4E4C040E308D}" sibTransId="{16D316F1-5533-47E6-A523-14A79E53EE3F}"/>
    <dgm:cxn modelId="{1C65F880-AB52-424C-A15F-4B5DA5E3A04A}" type="presParOf" srcId="{B1C015A5-FED3-4A78-ACB8-3029BA8E42FB}" destId="{6F29B008-2807-4D25-BA5E-2069069647AA}" srcOrd="0" destOrd="0" presId="urn:microsoft.com/office/officeart/2008/layout/LinedList"/>
    <dgm:cxn modelId="{708221FD-9F45-40C1-9296-FACB58DB1FE1}" type="presParOf" srcId="{B1C015A5-FED3-4A78-ACB8-3029BA8E42FB}" destId="{791FC778-8C5C-4677-B1D3-D04FBDA6E956}" srcOrd="1" destOrd="0" presId="urn:microsoft.com/office/officeart/2008/layout/LinedList"/>
    <dgm:cxn modelId="{F9297F3F-353A-45CE-AAFD-7D6B1B9A4297}" type="presParOf" srcId="{791FC778-8C5C-4677-B1D3-D04FBDA6E956}" destId="{25269DAC-EDFE-439F-B117-F6F3208C09B4}" srcOrd="0" destOrd="0" presId="urn:microsoft.com/office/officeart/2008/layout/LinedList"/>
    <dgm:cxn modelId="{2211B9CF-599D-4FA8-A085-4F6CCD8FC2F3}" type="presParOf" srcId="{791FC778-8C5C-4677-B1D3-D04FBDA6E956}" destId="{F2C3DCFF-BDBE-4CC6-9F56-32AB2143B4DE}" srcOrd="1" destOrd="0" presId="urn:microsoft.com/office/officeart/2008/layout/LinedList"/>
    <dgm:cxn modelId="{468E7BEE-7DC7-491E-B4C0-6C03F2F37CC3}" type="presParOf" srcId="{B1C015A5-FED3-4A78-ACB8-3029BA8E42FB}" destId="{0A8003D4-9A13-467A-96DB-064F24E67C38}" srcOrd="2" destOrd="0" presId="urn:microsoft.com/office/officeart/2008/layout/LinedList"/>
    <dgm:cxn modelId="{F7FA0732-0E42-4058-A65B-1C4F4FFC4D14}" type="presParOf" srcId="{B1C015A5-FED3-4A78-ACB8-3029BA8E42FB}" destId="{B0E8310C-BEE5-4B15-83B6-1AB22A3C3464}" srcOrd="3" destOrd="0" presId="urn:microsoft.com/office/officeart/2008/layout/LinedList"/>
    <dgm:cxn modelId="{344200C5-A1C4-420F-8F8A-CFFB484B4139}" type="presParOf" srcId="{B0E8310C-BEE5-4B15-83B6-1AB22A3C3464}" destId="{A67E0C59-02B1-4D8C-A489-9EDD1B32C246}" srcOrd="0" destOrd="0" presId="urn:microsoft.com/office/officeart/2008/layout/LinedList"/>
    <dgm:cxn modelId="{FECB954A-27F3-4893-9C86-D2B2876D0726}" type="presParOf" srcId="{B0E8310C-BEE5-4B15-83B6-1AB22A3C3464}" destId="{159386E8-3878-47A0-9BCB-459304F889FD}" srcOrd="1" destOrd="0" presId="urn:microsoft.com/office/officeart/2008/layout/LinedList"/>
    <dgm:cxn modelId="{A1B9520C-E2D2-4344-8E19-BF0A99EBB425}" type="presParOf" srcId="{B1C015A5-FED3-4A78-ACB8-3029BA8E42FB}" destId="{98E80030-90E1-4B7B-AD4C-0121DFE1D336}" srcOrd="4" destOrd="0" presId="urn:microsoft.com/office/officeart/2008/layout/LinedList"/>
    <dgm:cxn modelId="{9F47EBE8-0A60-4EB7-BF43-396DE9BFE617}" type="presParOf" srcId="{B1C015A5-FED3-4A78-ACB8-3029BA8E42FB}" destId="{B5F31ABF-2A08-4A42-B607-18F0B9EF336C}" srcOrd="5" destOrd="0" presId="urn:microsoft.com/office/officeart/2008/layout/LinedList"/>
    <dgm:cxn modelId="{440078F5-4A00-42AA-A937-5D5EBA22EF47}" type="presParOf" srcId="{B5F31ABF-2A08-4A42-B607-18F0B9EF336C}" destId="{8B6F0C4C-6823-43C3-8D7C-D34B0EBEA33D}" srcOrd="0" destOrd="0" presId="urn:microsoft.com/office/officeart/2008/layout/LinedList"/>
    <dgm:cxn modelId="{47A69C76-7E09-48CA-A17A-6494EBBEE2A0}" type="presParOf" srcId="{B5F31ABF-2A08-4A42-B607-18F0B9EF336C}" destId="{3AC56F17-2F35-4C58-A161-44E8FF24CEB1}" srcOrd="1" destOrd="0" presId="urn:microsoft.com/office/officeart/2008/layout/LinedList"/>
    <dgm:cxn modelId="{C5E91852-6D05-4CFE-AF16-7BC6986ECDFE}" type="presParOf" srcId="{B1C015A5-FED3-4A78-ACB8-3029BA8E42FB}" destId="{7EE0949A-0B2C-4F1E-AA99-81CB50991F2B}" srcOrd="6" destOrd="0" presId="urn:microsoft.com/office/officeart/2008/layout/LinedList"/>
    <dgm:cxn modelId="{2A14D56B-3592-4C7C-8A0A-530BB97E1022}" type="presParOf" srcId="{B1C015A5-FED3-4A78-ACB8-3029BA8E42FB}" destId="{FAE9B905-C079-4E4F-9235-5BFED3E3684B}" srcOrd="7" destOrd="0" presId="urn:microsoft.com/office/officeart/2008/layout/LinedList"/>
    <dgm:cxn modelId="{477423F9-EA86-4407-A08D-1551852005FF}" type="presParOf" srcId="{FAE9B905-C079-4E4F-9235-5BFED3E3684B}" destId="{AE777215-BF90-4B89-8C1B-2536918E6BD4}" srcOrd="0" destOrd="0" presId="urn:microsoft.com/office/officeart/2008/layout/LinedList"/>
    <dgm:cxn modelId="{819F778C-7F09-4F87-92F8-DE22FE896B57}" type="presParOf" srcId="{FAE9B905-C079-4E4F-9235-5BFED3E3684B}" destId="{EDFC5F3C-6BF2-4962-80E1-4B605D839715}" srcOrd="1" destOrd="0" presId="urn:microsoft.com/office/officeart/2008/layout/LinedList"/>
    <dgm:cxn modelId="{DE2D74E3-63EB-4DB9-8050-BCED0B896D7B}" type="presParOf" srcId="{B1C015A5-FED3-4A78-ACB8-3029BA8E42FB}" destId="{55A6267D-6945-48B7-B977-FCA8BFC2D42E}" srcOrd="8" destOrd="0" presId="urn:microsoft.com/office/officeart/2008/layout/LinedList"/>
    <dgm:cxn modelId="{A222BC43-9198-4712-8198-26319D1E2446}" type="presParOf" srcId="{B1C015A5-FED3-4A78-ACB8-3029BA8E42FB}" destId="{466F38D9-C6CD-433A-9477-8D10AD06CC7E}" srcOrd="9" destOrd="0" presId="urn:microsoft.com/office/officeart/2008/layout/LinedList"/>
    <dgm:cxn modelId="{42A9AE83-DC56-4F38-B4D8-BCF6B675CE21}" type="presParOf" srcId="{466F38D9-C6CD-433A-9477-8D10AD06CC7E}" destId="{D8BBFC47-F979-4968-B3B2-59E4C32C00DB}" srcOrd="0" destOrd="0" presId="urn:microsoft.com/office/officeart/2008/layout/LinedList"/>
    <dgm:cxn modelId="{B3E64C8B-3466-46CD-8753-0908277C0F90}" type="presParOf" srcId="{466F38D9-C6CD-433A-9477-8D10AD06CC7E}" destId="{F028F5A2-FE22-4DA0-980B-61CAB6CACB04}" srcOrd="1" destOrd="0" presId="urn:microsoft.com/office/officeart/2008/layout/LinedList"/>
    <dgm:cxn modelId="{71BD7994-E605-43E3-99CD-774A41DE8BD4}" type="presParOf" srcId="{B1C015A5-FED3-4A78-ACB8-3029BA8E42FB}" destId="{A0062D87-E6FD-45E8-A708-62F015F21324}" srcOrd="10" destOrd="0" presId="urn:microsoft.com/office/officeart/2008/layout/LinedList"/>
    <dgm:cxn modelId="{1E66B9BF-D4C5-4CFB-BD58-7C801EBDD64D}" type="presParOf" srcId="{B1C015A5-FED3-4A78-ACB8-3029BA8E42FB}" destId="{C685BA11-91EB-43B0-9E77-6D238DC1EE0C}" srcOrd="11" destOrd="0" presId="urn:microsoft.com/office/officeart/2008/layout/LinedList"/>
    <dgm:cxn modelId="{427AAE32-C1DE-422C-9071-DD6165BB08A3}" type="presParOf" srcId="{C685BA11-91EB-43B0-9E77-6D238DC1EE0C}" destId="{5F755C8C-F91B-431D-8FD4-66717D9BB144}" srcOrd="0" destOrd="0" presId="urn:microsoft.com/office/officeart/2008/layout/LinedList"/>
    <dgm:cxn modelId="{BD68A671-D423-44C4-BFC5-1D3F02B409F9}" type="presParOf" srcId="{C685BA11-91EB-43B0-9E77-6D238DC1EE0C}" destId="{69C3AF47-C423-4903-86C3-0B253B6BCFB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92DBF-A0F6-4FCA-BA3C-B2DD4B6D071E}">
      <dsp:nvSpPr>
        <dsp:cNvPr id="0" name=""/>
        <dsp:cNvSpPr/>
      </dsp:nvSpPr>
      <dsp:spPr>
        <a:xfrm>
          <a:off x="0" y="211099"/>
          <a:ext cx="5906181" cy="7558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- poproszenie dziecka, by napompowało balon aż pęknie </a:t>
          </a:r>
          <a:endParaRPr lang="en-US" sz="1900" kern="1200"/>
        </a:p>
      </dsp:txBody>
      <dsp:txXfrm>
        <a:off x="36896" y="247995"/>
        <a:ext cx="5832389" cy="682028"/>
      </dsp:txXfrm>
    </dsp:sp>
    <dsp:sp modelId="{3C6F7D8F-4289-4B77-A46E-752D6CDC0AE4}">
      <dsp:nvSpPr>
        <dsp:cNvPr id="0" name=""/>
        <dsp:cNvSpPr/>
      </dsp:nvSpPr>
      <dsp:spPr>
        <a:xfrm>
          <a:off x="0" y="1021639"/>
          <a:ext cx="5906181" cy="755820"/>
        </a:xfrm>
        <a:prstGeom prst="roundRect">
          <a:avLst/>
        </a:prstGeom>
        <a:solidFill>
          <a:schemeClr val="accent5">
            <a:hueOff val="-296892"/>
            <a:satOff val="-1254"/>
            <a:lumOff val="-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- poproszenie o pomoc („Bartku mam problem ………..”) </a:t>
          </a:r>
          <a:endParaRPr lang="en-US" sz="1900" kern="1200"/>
        </a:p>
      </dsp:txBody>
      <dsp:txXfrm>
        <a:off x="36896" y="1058535"/>
        <a:ext cx="5832389" cy="682028"/>
      </dsp:txXfrm>
    </dsp:sp>
    <dsp:sp modelId="{35301F82-9206-4971-8368-747E067351EE}">
      <dsp:nvSpPr>
        <dsp:cNvPr id="0" name=""/>
        <dsp:cNvSpPr/>
      </dsp:nvSpPr>
      <dsp:spPr>
        <a:xfrm>
          <a:off x="0" y="1832179"/>
          <a:ext cx="5906181" cy="755820"/>
        </a:xfrm>
        <a:prstGeom prst="roundRect">
          <a:avLst/>
        </a:prstGeom>
        <a:solidFill>
          <a:schemeClr val="accent5">
            <a:hueOff val="-593784"/>
            <a:satOff val="-2509"/>
            <a:lumOff val="-1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- przyjemności („Chodź wspólnie porysujemy, pobawimy się”) </a:t>
          </a:r>
          <a:endParaRPr lang="en-US" sz="1900" kern="1200"/>
        </a:p>
      </dsp:txBody>
      <dsp:txXfrm>
        <a:off x="36896" y="1869075"/>
        <a:ext cx="5832389" cy="682028"/>
      </dsp:txXfrm>
    </dsp:sp>
    <dsp:sp modelId="{94D647B6-E892-4AC3-9BE9-692FB00C188F}">
      <dsp:nvSpPr>
        <dsp:cNvPr id="0" name=""/>
        <dsp:cNvSpPr/>
      </dsp:nvSpPr>
      <dsp:spPr>
        <a:xfrm>
          <a:off x="0" y="2642719"/>
          <a:ext cx="5906181" cy="755820"/>
        </a:xfrm>
        <a:prstGeom prst="roundRect">
          <a:avLst/>
        </a:prstGeom>
        <a:solidFill>
          <a:schemeClr val="accent5">
            <a:hueOff val="-890676"/>
            <a:satOff val="-3763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- odwracanie uwagi </a:t>
          </a:r>
          <a:endParaRPr lang="en-US" sz="1900" kern="1200"/>
        </a:p>
      </dsp:txBody>
      <dsp:txXfrm>
        <a:off x="36896" y="2679615"/>
        <a:ext cx="5832389" cy="682028"/>
      </dsp:txXfrm>
    </dsp:sp>
    <dsp:sp modelId="{A4F0AF53-AAD1-4520-8DA0-E18357CC83B6}">
      <dsp:nvSpPr>
        <dsp:cNvPr id="0" name=""/>
        <dsp:cNvSpPr/>
      </dsp:nvSpPr>
      <dsp:spPr>
        <a:xfrm>
          <a:off x="0" y="3453259"/>
          <a:ext cx="5906181" cy="755820"/>
        </a:xfrm>
        <a:prstGeom prst="roundRect">
          <a:avLst/>
        </a:prstGeom>
        <a:solidFill>
          <a:schemeClr val="accent5">
            <a:hueOff val="-1187569"/>
            <a:satOff val="-5018"/>
            <a:lumOff val="-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- zaproponowanie czynności (np. „Wybierz sobie piłkę/książkę do czytania/kolorowankę”) </a:t>
          </a:r>
          <a:endParaRPr lang="en-US" sz="1900" kern="1200"/>
        </a:p>
      </dsp:txBody>
      <dsp:txXfrm>
        <a:off x="36896" y="3490155"/>
        <a:ext cx="5832389" cy="682028"/>
      </dsp:txXfrm>
    </dsp:sp>
    <dsp:sp modelId="{ACCC8F4E-A024-43EF-99AF-46DB3EB92AEC}">
      <dsp:nvSpPr>
        <dsp:cNvPr id="0" name=""/>
        <dsp:cNvSpPr/>
      </dsp:nvSpPr>
      <dsp:spPr>
        <a:xfrm>
          <a:off x="0" y="4263799"/>
          <a:ext cx="5906181" cy="755820"/>
        </a:xfrm>
        <a:prstGeom prst="roundRect">
          <a:avLst/>
        </a:prstGeom>
        <a:solidFill>
          <a:schemeClr val="accent5">
            <a:hueOff val="-1484461"/>
            <a:satOff val="-6272"/>
            <a:lumOff val="-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- wymyślenie ciekawej zabawy </a:t>
          </a:r>
          <a:endParaRPr lang="en-US" sz="1900" kern="1200"/>
        </a:p>
      </dsp:txBody>
      <dsp:txXfrm>
        <a:off x="36896" y="4300695"/>
        <a:ext cx="5832389" cy="682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96160-F490-4D36-98B1-2DE2BA6CB936}">
      <dsp:nvSpPr>
        <dsp:cNvPr id="0" name=""/>
        <dsp:cNvSpPr/>
      </dsp:nvSpPr>
      <dsp:spPr>
        <a:xfrm>
          <a:off x="0" y="35382"/>
          <a:ext cx="5906181" cy="9743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bycie przy dziecku </a:t>
          </a:r>
          <a:endParaRPr lang="en-US" sz="2500" kern="1200"/>
        </a:p>
      </dsp:txBody>
      <dsp:txXfrm>
        <a:off x="47566" y="82948"/>
        <a:ext cx="5811049" cy="879258"/>
      </dsp:txXfrm>
    </dsp:sp>
    <dsp:sp modelId="{8A5F44AD-7121-40F5-9AAD-91B759CA5657}">
      <dsp:nvSpPr>
        <dsp:cNvPr id="0" name=""/>
        <dsp:cNvSpPr/>
      </dsp:nvSpPr>
      <dsp:spPr>
        <a:xfrm>
          <a:off x="0" y="1081773"/>
          <a:ext cx="5906181" cy="974390"/>
        </a:xfrm>
        <a:prstGeom prst="roundRect">
          <a:avLst/>
        </a:prstGeom>
        <a:solidFill>
          <a:schemeClr val="accent2">
            <a:hueOff val="-373751"/>
            <a:satOff val="-105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- rozmowa na inny temat </a:t>
          </a:r>
          <a:endParaRPr lang="en-US" sz="2500" kern="1200"/>
        </a:p>
      </dsp:txBody>
      <dsp:txXfrm>
        <a:off x="47566" y="1129339"/>
        <a:ext cx="5811049" cy="879258"/>
      </dsp:txXfrm>
    </dsp:sp>
    <dsp:sp modelId="{4A786A74-86CB-4D91-BFE5-0033B79227BF}">
      <dsp:nvSpPr>
        <dsp:cNvPr id="0" name=""/>
        <dsp:cNvSpPr/>
      </dsp:nvSpPr>
      <dsp:spPr>
        <a:xfrm>
          <a:off x="0" y="2128163"/>
          <a:ext cx="5906181" cy="974390"/>
        </a:xfrm>
        <a:prstGeom prst="roundRect">
          <a:avLst/>
        </a:prstGeom>
        <a:solidFill>
          <a:schemeClr val="accent2">
            <a:hueOff val="-747502"/>
            <a:satOff val="-209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- danie kilku minut samotności </a:t>
          </a:r>
          <a:endParaRPr lang="en-US" sz="2500" kern="1200"/>
        </a:p>
      </dsp:txBody>
      <dsp:txXfrm>
        <a:off x="47566" y="2175729"/>
        <a:ext cx="5811049" cy="879258"/>
      </dsp:txXfrm>
    </dsp:sp>
    <dsp:sp modelId="{CD06F4D7-FA79-4765-B8A8-0A630325F070}">
      <dsp:nvSpPr>
        <dsp:cNvPr id="0" name=""/>
        <dsp:cNvSpPr/>
      </dsp:nvSpPr>
      <dsp:spPr>
        <a:xfrm>
          <a:off x="0" y="3174554"/>
          <a:ext cx="5906181" cy="974390"/>
        </a:xfrm>
        <a:prstGeom prst="roundRect">
          <a:avLst/>
        </a:prstGeom>
        <a:solidFill>
          <a:schemeClr val="accent2">
            <a:hueOff val="-1121254"/>
            <a:satOff val="-314"/>
            <a:lumOff val="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- pobieganie </a:t>
          </a:r>
          <a:endParaRPr lang="en-US" sz="2500" kern="1200"/>
        </a:p>
      </dsp:txBody>
      <dsp:txXfrm>
        <a:off x="47566" y="3222120"/>
        <a:ext cx="5811049" cy="879258"/>
      </dsp:txXfrm>
    </dsp:sp>
    <dsp:sp modelId="{7385BCD8-2475-4FF2-A0B9-3C8B9B4C22D1}">
      <dsp:nvSpPr>
        <dsp:cNvPr id="0" name=""/>
        <dsp:cNvSpPr/>
      </dsp:nvSpPr>
      <dsp:spPr>
        <a:xfrm>
          <a:off x="0" y="4220944"/>
          <a:ext cx="5906181" cy="974390"/>
        </a:xfrm>
        <a:prstGeom prst="roundRect">
          <a:avLst/>
        </a:prstGeom>
        <a:solidFill>
          <a:schemeClr val="accent2">
            <a:hueOff val="-1495005"/>
            <a:satOff val="-418"/>
            <a:lumOff val="70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/>
            <a:t>- porozmawianie o zainteresowaniach dziecka </a:t>
          </a:r>
          <a:endParaRPr lang="en-US" sz="2500" kern="1200"/>
        </a:p>
      </dsp:txBody>
      <dsp:txXfrm>
        <a:off x="47566" y="4268510"/>
        <a:ext cx="5811049" cy="879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0B3D9-D58C-4FB8-B5AE-301F07C6ABA4}">
      <dsp:nvSpPr>
        <dsp:cNvPr id="0" name=""/>
        <dsp:cNvSpPr/>
      </dsp:nvSpPr>
      <dsp:spPr>
        <a:xfrm>
          <a:off x="0" y="101326"/>
          <a:ext cx="10058399" cy="83537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Czas zabawy to dla rodzica okazja do przyjemnego spędzania  czasu z dzieckiem, a dla dziecka możliwość zdobycia pozytywnej uwagi dorosłego. </a:t>
          </a:r>
          <a:endParaRPr lang="en-US" sz="2100" kern="1200"/>
        </a:p>
      </dsp:txBody>
      <dsp:txXfrm>
        <a:off x="40780" y="142106"/>
        <a:ext cx="9976839" cy="753819"/>
      </dsp:txXfrm>
    </dsp:sp>
    <dsp:sp modelId="{DFA56722-853E-40E1-ACA4-79BD39ADDAB8}">
      <dsp:nvSpPr>
        <dsp:cNvPr id="0" name=""/>
        <dsp:cNvSpPr/>
      </dsp:nvSpPr>
      <dsp:spPr>
        <a:xfrm>
          <a:off x="0" y="997186"/>
          <a:ext cx="10058399" cy="835379"/>
        </a:xfrm>
        <a:prstGeom prst="roundRect">
          <a:avLst/>
        </a:prstGeom>
        <a:solidFill>
          <a:schemeClr val="accent2">
            <a:hueOff val="-498335"/>
            <a:satOff val="-139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Jest to metoda, która chyba najsilniej  pielęgnuje lub przywraca pozytywne relacje rodziców z dziećmi.</a:t>
          </a:r>
          <a:endParaRPr lang="en-US" sz="2100" kern="1200"/>
        </a:p>
      </dsp:txBody>
      <dsp:txXfrm>
        <a:off x="40780" y="1037966"/>
        <a:ext cx="9976839" cy="753819"/>
      </dsp:txXfrm>
    </dsp:sp>
    <dsp:sp modelId="{558922D3-AA92-489F-98C5-B8BFC04C8321}">
      <dsp:nvSpPr>
        <dsp:cNvPr id="0" name=""/>
        <dsp:cNvSpPr/>
      </dsp:nvSpPr>
      <dsp:spPr>
        <a:xfrm>
          <a:off x="0" y="1893046"/>
          <a:ext cx="10058399" cy="835379"/>
        </a:xfrm>
        <a:prstGeom prst="roundRect">
          <a:avLst/>
        </a:prstGeom>
        <a:solidFill>
          <a:schemeClr val="accent2">
            <a:hueOff val="-996670"/>
            <a:satOff val="-279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Czas zabawy jest metodą terapeutyczną, w której rodzic poświęca czas  jednemu dziecku. </a:t>
          </a:r>
          <a:endParaRPr lang="en-US" sz="2100" kern="1200"/>
        </a:p>
      </dsp:txBody>
      <dsp:txXfrm>
        <a:off x="40780" y="1933826"/>
        <a:ext cx="9976839" cy="753819"/>
      </dsp:txXfrm>
    </dsp:sp>
    <dsp:sp modelId="{31B32069-77A4-4504-83C5-4C80479303D7}">
      <dsp:nvSpPr>
        <dsp:cNvPr id="0" name=""/>
        <dsp:cNvSpPr/>
      </dsp:nvSpPr>
      <dsp:spPr>
        <a:xfrm>
          <a:off x="0" y="2788906"/>
          <a:ext cx="10058399" cy="835379"/>
        </a:xfrm>
        <a:prstGeom prst="roundRect">
          <a:avLst/>
        </a:prstGeom>
        <a:solidFill>
          <a:schemeClr val="accent2">
            <a:hueOff val="-1495005"/>
            <a:satOff val="-418"/>
            <a:lumOff val="70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/>
            <a:t>Jeśli mamy dwoje lub więcej dzieci, to  czas zabawy powinien zostać wyznaczony dla każdego z nich. </a:t>
          </a:r>
          <a:endParaRPr lang="en-US" sz="2100" kern="1200"/>
        </a:p>
      </dsp:txBody>
      <dsp:txXfrm>
        <a:off x="40780" y="2829686"/>
        <a:ext cx="9976839" cy="7538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4D887-5F0C-432E-AF6A-788BA4C6FEBD}">
      <dsp:nvSpPr>
        <dsp:cNvPr id="0" name=""/>
        <dsp:cNvSpPr/>
      </dsp:nvSpPr>
      <dsp:spPr>
        <a:xfrm>
          <a:off x="0" y="0"/>
          <a:ext cx="8046720" cy="8196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Technika czasu zabawy polega na ustaleniu krótkich (i realnych) odcinków czasu w ciągu dnia, które możemy poświęcić jednemu dziecku.</a:t>
          </a:r>
          <a:endParaRPr lang="en-US" sz="1500" kern="1200"/>
        </a:p>
      </dsp:txBody>
      <dsp:txXfrm>
        <a:off x="24006" y="24006"/>
        <a:ext cx="7093011" cy="771622"/>
      </dsp:txXfrm>
    </dsp:sp>
    <dsp:sp modelId="{C87FE4A2-8BF9-4DE3-870A-600B3BBC6376}">
      <dsp:nvSpPr>
        <dsp:cNvPr id="0" name=""/>
        <dsp:cNvSpPr/>
      </dsp:nvSpPr>
      <dsp:spPr>
        <a:xfrm>
          <a:off x="673912" y="968659"/>
          <a:ext cx="8046720" cy="819634"/>
        </a:xfrm>
        <a:prstGeom prst="roundRect">
          <a:avLst>
            <a:gd name="adj" fmla="val 10000"/>
          </a:avLst>
        </a:prstGeom>
        <a:solidFill>
          <a:schemeClr val="accent2">
            <a:hueOff val="-498335"/>
            <a:satOff val="-139"/>
            <a:lumOff val="2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Podczas zabawy jesteśmy tylko z dzieckiem, otwarci na jego pomysły i propozycje.</a:t>
          </a:r>
          <a:endParaRPr lang="en-US" sz="1500" kern="1200"/>
        </a:p>
      </dsp:txBody>
      <dsp:txXfrm>
        <a:off x="697918" y="992665"/>
        <a:ext cx="6792032" cy="771622"/>
      </dsp:txXfrm>
    </dsp:sp>
    <dsp:sp modelId="{9C2E6A24-CA2F-4984-9F88-1A667A61DF8B}">
      <dsp:nvSpPr>
        <dsp:cNvPr id="0" name=""/>
        <dsp:cNvSpPr/>
      </dsp:nvSpPr>
      <dsp:spPr>
        <a:xfrm>
          <a:off x="1337767" y="1937318"/>
          <a:ext cx="8046720" cy="819634"/>
        </a:xfrm>
        <a:prstGeom prst="roundRect">
          <a:avLst>
            <a:gd name="adj" fmla="val 10000"/>
          </a:avLst>
        </a:prstGeom>
        <a:solidFill>
          <a:schemeClr val="accent2">
            <a:hueOff val="-996670"/>
            <a:satOff val="-279"/>
            <a:lumOff val="47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Dziecko jest szefem, ono przejmuje kontrolę nad zabawą a zadaniem dorosłego jest przede wszystkim towarzyszenie dziecku i </a:t>
          </a:r>
          <a:r>
            <a:rPr lang="pl-PL" sz="1500" b="1" kern="1200"/>
            <a:t>poświęcanie mu uwagi, np.. poprzez zauważanie pozytywów oraz chwalenie.</a:t>
          </a:r>
          <a:endParaRPr lang="en-US" sz="1500" kern="1200"/>
        </a:p>
      </dsp:txBody>
      <dsp:txXfrm>
        <a:off x="1361773" y="1961324"/>
        <a:ext cx="6802091" cy="771622"/>
      </dsp:txXfrm>
    </dsp:sp>
    <dsp:sp modelId="{CB0A4418-28B6-45CA-BCE6-75349687EE44}">
      <dsp:nvSpPr>
        <dsp:cNvPr id="0" name=""/>
        <dsp:cNvSpPr/>
      </dsp:nvSpPr>
      <dsp:spPr>
        <a:xfrm>
          <a:off x="2011680" y="2905977"/>
          <a:ext cx="8046720" cy="819634"/>
        </a:xfrm>
        <a:prstGeom prst="roundRect">
          <a:avLst>
            <a:gd name="adj" fmla="val 10000"/>
          </a:avLst>
        </a:prstGeom>
        <a:solidFill>
          <a:schemeClr val="accent2">
            <a:hueOff val="-1495005"/>
            <a:satOff val="-418"/>
            <a:lumOff val="70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/>
            <a:t>Podczas zabawy terapeutycznej należy unikać wszystkiego, co może kojarzyć się dziecku z wykonywaniem obowiązków: uczenia, poprawiania, udzielania wskazówek, poprawiania, wydawania poleceń.</a:t>
          </a:r>
          <a:endParaRPr lang="en-US" sz="1500" kern="1200"/>
        </a:p>
      </dsp:txBody>
      <dsp:txXfrm>
        <a:off x="2035686" y="2929983"/>
        <a:ext cx="6792032" cy="771622"/>
      </dsp:txXfrm>
    </dsp:sp>
    <dsp:sp modelId="{E2AAAAD0-EB68-4E9B-8225-2E75E6903D47}">
      <dsp:nvSpPr>
        <dsp:cNvPr id="0" name=""/>
        <dsp:cNvSpPr/>
      </dsp:nvSpPr>
      <dsp:spPr>
        <a:xfrm>
          <a:off x="7513957" y="627765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33828" y="627765"/>
        <a:ext cx="293020" cy="400903"/>
      </dsp:txXfrm>
    </dsp:sp>
    <dsp:sp modelId="{A65EBD6E-9118-43C7-9855-92177583AD2A}">
      <dsp:nvSpPr>
        <dsp:cNvPr id="0" name=""/>
        <dsp:cNvSpPr/>
      </dsp:nvSpPr>
      <dsp:spPr>
        <a:xfrm>
          <a:off x="8187870" y="1596424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71010"/>
            <a:satOff val="4162"/>
            <a:lumOff val="708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71010"/>
              <a:satOff val="4162"/>
              <a:lumOff val="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07741" y="1596424"/>
        <a:ext cx="293020" cy="400903"/>
      </dsp:txXfrm>
    </dsp:sp>
    <dsp:sp modelId="{CEDB42D4-344F-45F9-8805-A2394DD7AD42}">
      <dsp:nvSpPr>
        <dsp:cNvPr id="0" name=""/>
        <dsp:cNvSpPr/>
      </dsp:nvSpPr>
      <dsp:spPr>
        <a:xfrm>
          <a:off x="8851724" y="2565083"/>
          <a:ext cx="532762" cy="532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742020"/>
            <a:satOff val="8325"/>
            <a:lumOff val="14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742020"/>
              <a:satOff val="8325"/>
              <a:lumOff val="14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71595" y="2565083"/>
        <a:ext cx="293020" cy="4009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B008-2807-4D25-BA5E-2069069647AA}">
      <dsp:nvSpPr>
        <dsp:cNvPr id="0" name=""/>
        <dsp:cNvSpPr/>
      </dsp:nvSpPr>
      <dsp:spPr>
        <a:xfrm>
          <a:off x="0" y="2554"/>
          <a:ext cx="590618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69DAC-EDFE-439F-B117-F6F3208C09B4}">
      <dsp:nvSpPr>
        <dsp:cNvPr id="0" name=""/>
        <dsp:cNvSpPr/>
      </dsp:nvSpPr>
      <dsp:spPr>
        <a:xfrm>
          <a:off x="0" y="2554"/>
          <a:ext cx="5906181" cy="87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1. Chwalenie  - zwiększa częstość pozytywnych zachowań. Pozwala dziecku poznać, co Ci się podoba.</a:t>
          </a:r>
          <a:endParaRPr lang="en-US" sz="1700" kern="1200"/>
        </a:p>
      </dsp:txBody>
      <dsp:txXfrm>
        <a:off x="0" y="2554"/>
        <a:ext cx="5906181" cy="870934"/>
      </dsp:txXfrm>
    </dsp:sp>
    <dsp:sp modelId="{0A8003D4-9A13-467A-96DB-064F24E67C38}">
      <dsp:nvSpPr>
        <dsp:cNvPr id="0" name=""/>
        <dsp:cNvSpPr/>
      </dsp:nvSpPr>
      <dsp:spPr>
        <a:xfrm>
          <a:off x="0" y="873489"/>
          <a:ext cx="5906181" cy="0"/>
        </a:xfrm>
        <a:prstGeom prst="line">
          <a:avLst/>
        </a:prstGeom>
        <a:solidFill>
          <a:schemeClr val="accent2">
            <a:hueOff val="-299001"/>
            <a:satOff val="-84"/>
            <a:lumOff val="1412"/>
            <a:alphaOff val="0"/>
          </a:schemeClr>
        </a:solidFill>
        <a:ln w="12700" cap="flat" cmpd="sng" algn="ctr">
          <a:solidFill>
            <a:schemeClr val="accent2">
              <a:hueOff val="-299001"/>
              <a:satOff val="-84"/>
              <a:lumOff val="1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E0C59-02B1-4D8C-A489-9EDD1B32C246}">
      <dsp:nvSpPr>
        <dsp:cNvPr id="0" name=""/>
        <dsp:cNvSpPr/>
      </dsp:nvSpPr>
      <dsp:spPr>
        <a:xfrm>
          <a:off x="0" y="873489"/>
          <a:ext cx="5906181" cy="87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2. Uważne słuchanie - pokazuje dziecku, że słuchasz.</a:t>
          </a:r>
          <a:endParaRPr lang="en-US" sz="1700" kern="1200"/>
        </a:p>
      </dsp:txBody>
      <dsp:txXfrm>
        <a:off x="0" y="873489"/>
        <a:ext cx="5906181" cy="870934"/>
      </dsp:txXfrm>
    </dsp:sp>
    <dsp:sp modelId="{98E80030-90E1-4B7B-AD4C-0121DFE1D336}">
      <dsp:nvSpPr>
        <dsp:cNvPr id="0" name=""/>
        <dsp:cNvSpPr/>
      </dsp:nvSpPr>
      <dsp:spPr>
        <a:xfrm>
          <a:off x="0" y="1744424"/>
          <a:ext cx="5906181" cy="0"/>
        </a:xfrm>
        <a:prstGeom prst="line">
          <a:avLst/>
        </a:prstGeom>
        <a:solidFill>
          <a:schemeClr val="accent2">
            <a:hueOff val="-598002"/>
            <a:satOff val="-167"/>
            <a:lumOff val="2823"/>
            <a:alphaOff val="0"/>
          </a:schemeClr>
        </a:solidFill>
        <a:ln w="12700" cap="flat" cmpd="sng" algn="ctr">
          <a:solidFill>
            <a:schemeClr val="accent2">
              <a:hueOff val="-598002"/>
              <a:satOff val="-167"/>
              <a:lumOff val="2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6F0C4C-6823-43C3-8D7C-D34B0EBEA33D}">
      <dsp:nvSpPr>
        <dsp:cNvPr id="0" name=""/>
        <dsp:cNvSpPr/>
      </dsp:nvSpPr>
      <dsp:spPr>
        <a:xfrm>
          <a:off x="0" y="1744424"/>
          <a:ext cx="5906181" cy="87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3. Opisywanie właściwego zachowania – pokazuje dziecku, że jesteś zainteresowany.</a:t>
          </a:r>
          <a:endParaRPr lang="en-US" sz="1700" kern="1200"/>
        </a:p>
      </dsp:txBody>
      <dsp:txXfrm>
        <a:off x="0" y="1744424"/>
        <a:ext cx="5906181" cy="870934"/>
      </dsp:txXfrm>
    </dsp:sp>
    <dsp:sp modelId="{7EE0949A-0B2C-4F1E-AA99-81CB50991F2B}">
      <dsp:nvSpPr>
        <dsp:cNvPr id="0" name=""/>
        <dsp:cNvSpPr/>
      </dsp:nvSpPr>
      <dsp:spPr>
        <a:xfrm>
          <a:off x="0" y="2615359"/>
          <a:ext cx="5906181" cy="0"/>
        </a:xfrm>
        <a:prstGeom prst="line">
          <a:avLst/>
        </a:prstGeom>
        <a:solidFill>
          <a:schemeClr val="accent2">
            <a:hueOff val="-897003"/>
            <a:satOff val="-251"/>
            <a:lumOff val="4235"/>
            <a:alphaOff val="0"/>
          </a:schemeClr>
        </a:solidFill>
        <a:ln w="12700" cap="flat" cmpd="sng" algn="ctr">
          <a:solidFill>
            <a:schemeClr val="accent2">
              <a:hueOff val="-897003"/>
              <a:satOff val="-251"/>
              <a:lumOff val="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77215-BF90-4B89-8C1B-2536918E6BD4}">
      <dsp:nvSpPr>
        <dsp:cNvPr id="0" name=""/>
        <dsp:cNvSpPr/>
      </dsp:nvSpPr>
      <dsp:spPr>
        <a:xfrm>
          <a:off x="0" y="2615359"/>
          <a:ext cx="5906181" cy="87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4. Wyrażanie entuzjazmu – pozwala dziecku dostrzec, że jesteś zainteresowany.</a:t>
          </a:r>
          <a:endParaRPr lang="en-US" sz="1700" kern="1200"/>
        </a:p>
      </dsp:txBody>
      <dsp:txXfrm>
        <a:off x="0" y="2615359"/>
        <a:ext cx="5906181" cy="870934"/>
      </dsp:txXfrm>
    </dsp:sp>
    <dsp:sp modelId="{55A6267D-6945-48B7-B977-FCA8BFC2D42E}">
      <dsp:nvSpPr>
        <dsp:cNvPr id="0" name=""/>
        <dsp:cNvSpPr/>
      </dsp:nvSpPr>
      <dsp:spPr>
        <a:xfrm>
          <a:off x="0" y="3486293"/>
          <a:ext cx="5906181" cy="0"/>
        </a:xfrm>
        <a:prstGeom prst="line">
          <a:avLst/>
        </a:prstGeom>
        <a:solidFill>
          <a:schemeClr val="accent2">
            <a:hueOff val="-1196004"/>
            <a:satOff val="-334"/>
            <a:lumOff val="5646"/>
            <a:alphaOff val="0"/>
          </a:schemeClr>
        </a:solidFill>
        <a:ln w="12700" cap="flat" cmpd="sng" algn="ctr">
          <a:solidFill>
            <a:schemeClr val="accent2">
              <a:hueOff val="-1196004"/>
              <a:satOff val="-334"/>
              <a:lumOff val="5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BBFC47-F979-4968-B3B2-59E4C32C00DB}">
      <dsp:nvSpPr>
        <dsp:cNvPr id="0" name=""/>
        <dsp:cNvSpPr/>
      </dsp:nvSpPr>
      <dsp:spPr>
        <a:xfrm>
          <a:off x="0" y="3486293"/>
          <a:ext cx="5906181" cy="87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5. Wydawanie tylko pośrednich poleceń - polecenia nie pozwalają dziecku świadomie kierować zabawą.</a:t>
          </a:r>
          <a:endParaRPr lang="en-US" sz="1700" kern="1200"/>
        </a:p>
      </dsp:txBody>
      <dsp:txXfrm>
        <a:off x="0" y="3486293"/>
        <a:ext cx="5906181" cy="870934"/>
      </dsp:txXfrm>
    </dsp:sp>
    <dsp:sp modelId="{A0062D87-E6FD-45E8-A708-62F015F21324}">
      <dsp:nvSpPr>
        <dsp:cNvPr id="0" name=""/>
        <dsp:cNvSpPr/>
      </dsp:nvSpPr>
      <dsp:spPr>
        <a:xfrm>
          <a:off x="0" y="4357228"/>
          <a:ext cx="5906181" cy="0"/>
        </a:xfrm>
        <a:prstGeom prst="line">
          <a:avLst/>
        </a:prstGeom>
        <a:solidFill>
          <a:schemeClr val="accent2">
            <a:hueOff val="-1495005"/>
            <a:satOff val="-418"/>
            <a:lumOff val="7058"/>
            <a:alphaOff val="0"/>
          </a:schemeClr>
        </a:solidFill>
        <a:ln w="12700" cap="flat" cmpd="sng" algn="ctr">
          <a:solidFill>
            <a:schemeClr val="accent2">
              <a:hueOff val="-1495005"/>
              <a:satOff val="-418"/>
              <a:lumOff val="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55C8C-F91B-431D-8FD4-66717D9BB144}">
      <dsp:nvSpPr>
        <dsp:cNvPr id="0" name=""/>
        <dsp:cNvSpPr/>
      </dsp:nvSpPr>
      <dsp:spPr>
        <a:xfrm>
          <a:off x="0" y="4357228"/>
          <a:ext cx="5906181" cy="870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6. Unikanie krtytycznych stwierdzeń - krytykowane zachowanie może się nasilać, pogarsza kontakt rodzica z dzieckiem.</a:t>
          </a:r>
          <a:endParaRPr lang="en-US" sz="1700" kern="1200"/>
        </a:p>
      </dsp:txBody>
      <dsp:txXfrm>
        <a:off x="0" y="4357228"/>
        <a:ext cx="5906181" cy="870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7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2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53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9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0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7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67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2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C8AC92D2-D6DE-4772-A874-5D65F883F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Rectangle 20">
            <a:extLst>
              <a:ext uri="{FF2B5EF4-FFF2-40B4-BE49-F238E27FC236}">
                <a16:creationId xmlns:a16="http://schemas.microsoft.com/office/drawing/2014/main" id="{0F2E3678-25D0-49F9-9BD6-8D4D60565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36849" y="1348844"/>
            <a:ext cx="5716338" cy="3042706"/>
          </a:xfrm>
        </p:spPr>
        <p:txBody>
          <a:bodyPr>
            <a:normAutofit/>
          </a:bodyPr>
          <a:lstStyle/>
          <a:p>
            <a:r>
              <a:rPr lang="pl-PL" sz="5600">
                <a:cs typeface="Calibri Light"/>
              </a:rPr>
              <a:t>Sposób na trudne dziecko – rola zabawy</a:t>
            </a:r>
            <a:endParaRPr lang="pl-PL" sz="560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17386" y="4682062"/>
            <a:ext cx="5355264" cy="950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sz="1500">
                <a:cs typeface="Calibri"/>
              </a:rPr>
              <a:t>Opracowanie: Justyna </a:t>
            </a:r>
            <a:r>
              <a:rPr lang="pl-PL" sz="1500" err="1">
                <a:cs typeface="Calibri"/>
              </a:rPr>
              <a:t>Kulma</a:t>
            </a:r>
            <a:r>
              <a:rPr lang="pl-PL" sz="1500">
                <a:cs typeface="Calibri"/>
              </a:rPr>
              <a:t> – Mazurek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pl-PL" sz="1500">
                <a:cs typeface="Calibri"/>
              </a:rPr>
              <a:t>W oparciu o literaturę "Sposób na trudne dziecko";  </a:t>
            </a:r>
            <a:r>
              <a:rPr lang="pl-PL" sz="1500" dirty="0">
                <a:cs typeface="Calibri"/>
              </a:rPr>
              <a:t>A. Kołakowski, A. Pisula</a:t>
            </a: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63A45CD5-61B0-48E1-8090-7584418C2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24">
            <a:extLst>
              <a:ext uri="{FF2B5EF4-FFF2-40B4-BE49-F238E27FC236}">
                <a16:creationId xmlns:a16="http://schemas.microsoft.com/office/drawing/2014/main" id="{C6D4C1FD-C274-4FA8-939A-09E6498EF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C13D4426-8AD5-43D7-8033-05DBB3BFE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8">
            <a:extLst>
              <a:ext uri="{FF2B5EF4-FFF2-40B4-BE49-F238E27FC236}">
                <a16:creationId xmlns:a16="http://schemas.microsoft.com/office/drawing/2014/main" id="{1EC8029B-C6E2-4459-859A-7539865E0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:a16="http://schemas.microsoft.com/office/drawing/2014/main" id="{F6CC1E69-6689-49C5-9046-952F680814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4791"/>
          <a:stretch/>
        </p:blipFill>
        <p:spPr>
          <a:xfrm>
            <a:off x="7466549" y="2450194"/>
            <a:ext cx="3513108" cy="197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B24521-9424-469C-B059-6324F9A1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pl-PL"/>
              <a:t>Powody zastosowania zasady</a:t>
            </a:r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9" name="Symbol zastępczy zawartości 2">
            <a:extLst>
              <a:ext uri="{FF2B5EF4-FFF2-40B4-BE49-F238E27FC236}">
                <a16:creationId xmlns:a16="http://schemas.microsoft.com/office/drawing/2014/main" id="{B6AA3AC0-A285-4377-9AE3-14E893FBB0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417062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3067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" name="Rectangle 26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18CEB09-F47C-4982-8595-7408D7C0F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pl-PL" sz="4400">
                <a:solidFill>
                  <a:srgbClr val="FFFFFF"/>
                </a:solidFill>
              </a:rPr>
              <a:t>Propozycje na czas zabawy</a:t>
            </a:r>
          </a:p>
        </p:txBody>
      </p:sp>
      <p:sp>
        <p:nvSpPr>
          <p:cNvPr id="24" name="Rectangle 28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730A6B-2C4F-4E3D-8BF6-138CA486C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/>
              <a:t>Gra w piłkę lub badmintona</a:t>
            </a:r>
          </a:p>
          <a:p>
            <a:r>
              <a:rPr lang="pl-PL" sz="2000"/>
              <a:t>Układanie puzzli</a:t>
            </a:r>
          </a:p>
          <a:p>
            <a:r>
              <a:rPr lang="pl-PL" sz="2000"/>
              <a:t>Czytanie bajek</a:t>
            </a:r>
          </a:p>
          <a:p>
            <a:r>
              <a:rPr lang="pl-PL" sz="2000"/>
              <a:t>Gra w chińczyka</a:t>
            </a:r>
          </a:p>
          <a:p>
            <a:r>
              <a:rPr lang="pl-PL" sz="2000"/>
              <a:t>Układanie klocków lego</a:t>
            </a:r>
          </a:p>
          <a:p>
            <a:r>
              <a:rPr lang="pl-PL" sz="2000"/>
              <a:t>Zabawa w dom, zabawa w teatr</a:t>
            </a:r>
          </a:p>
          <a:p>
            <a:r>
              <a:rPr lang="pl-PL" sz="2000"/>
              <a:t>Wspólne układanie opowiadań</a:t>
            </a:r>
          </a:p>
          <a:p>
            <a:r>
              <a:rPr lang="pl-PL" sz="2000"/>
              <a:t>Rysowanie</a:t>
            </a:r>
          </a:p>
          <a:p>
            <a:r>
              <a:rPr lang="pl-PL" sz="2000"/>
              <a:t>Wspólne oglądanie albumów, rodzinnych fotografii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92437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33D5D4-18A5-4F5A-A991-89E6541B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pl-PL" sz="4400">
                <a:solidFill>
                  <a:schemeClr val="tx1"/>
                </a:solidFill>
              </a:rPr>
              <a:t>Propozycje na czas zabawy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0B7203-0A2A-43C8-8F58-9D42D4F38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/>
              <a:t>Wspólne gotowanie, pieczenie</a:t>
            </a:r>
          </a:p>
          <a:p>
            <a:r>
              <a:rPr lang="pl-PL" sz="2000"/>
              <a:t>Zwiedzanie muzeum</a:t>
            </a:r>
          </a:p>
          <a:p>
            <a:r>
              <a:rPr lang="pl-PL" sz="2000"/>
              <a:t>Wyjście na basen</a:t>
            </a:r>
          </a:p>
          <a:p>
            <a:r>
              <a:rPr lang="pl-PL" sz="2000"/>
              <a:t>Przejażdżka rowerowa</a:t>
            </a:r>
          </a:p>
          <a:p>
            <a:r>
              <a:rPr lang="pl-PL" sz="2000"/>
              <a:t>Wspólne układanie kolekcji (samochodzików, muszelek, karteczek)</a:t>
            </a:r>
          </a:p>
          <a:p>
            <a:r>
              <a:rPr lang="pl-PL" sz="2000"/>
              <a:t>Doglądanie, sadzenie roślin</a:t>
            </a:r>
          </a:p>
          <a:p>
            <a:r>
              <a:rPr lang="pl-PL" sz="2000"/>
              <a:t>Planowanie posiłków i wspólne zakupy</a:t>
            </a:r>
          </a:p>
          <a:p>
            <a:r>
              <a:rPr lang="pl-PL" sz="2000"/>
              <a:t>Naprawa roweru</a:t>
            </a:r>
          </a:p>
          <a:p>
            <a:r>
              <a:rPr lang="pl-PL" sz="2000"/>
              <a:t>Majsterkowanie, wędkowanie</a:t>
            </a:r>
          </a:p>
          <a:p>
            <a:r>
              <a:rPr lang="pl-PL" sz="2000"/>
              <a:t>Rozmowa na dowolnie wybrany temat</a:t>
            </a:r>
          </a:p>
          <a:p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69455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7">
            <a:extLst>
              <a:ext uri="{FF2B5EF4-FFF2-40B4-BE49-F238E27FC236}">
                <a16:creationId xmlns:a16="http://schemas.microsoft.com/office/drawing/2014/main" id="{ED37D9BF-1581-4883-B799-C043F8FE9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67814B78-5878-4DC7-8101-99D363DC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:a16="http://schemas.microsoft.com/office/drawing/2014/main" id="{CCD55733-8901-41FA-96F8-517B25ECD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9778D4-7E92-49EE-8C60-DF14CE405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r>
              <a:rPr lang="pl-PL"/>
              <a:t>Korzyści z czasu zabawy</a:t>
            </a:r>
          </a:p>
        </p:txBody>
      </p:sp>
      <p:pic>
        <p:nvPicPr>
          <p:cNvPr id="4" name="Obraz 4" descr="Obraz zawierający osoba, wewnątrz, stół, żywność&#10;&#10;Opis wygenerowany przy bardzo wysokim poziomie pewności">
            <a:extLst>
              <a:ext uri="{FF2B5EF4-FFF2-40B4-BE49-F238E27FC236}">
                <a16:creationId xmlns:a16="http://schemas.microsoft.com/office/drawing/2014/main" id="{0EE78A2C-9423-49CB-BF5E-EB9572746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92" r="17612"/>
          <a:stretch/>
        </p:blipFill>
        <p:spPr>
          <a:xfrm>
            <a:off x="1154352" y="2161487"/>
            <a:ext cx="3019646" cy="363264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3B1A19-260F-40F4-ADB2-2594BF9D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7165" y="2103120"/>
            <a:ext cx="6488035" cy="3931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Czas zabawy pozwala dziecio i rodzicom poczuć pozytywne emocje – daje szansę na polubienie wspólnego spędzania czasu</a:t>
            </a:r>
          </a:p>
          <a:p>
            <a:r>
              <a:rPr lang="pl-PL"/>
              <a:t>Dzięki przeżywaniu pozytywnych emocji często łatwiej dogadać się </a:t>
            </a:r>
            <a:br>
              <a:rPr lang="pl-PL" dirty="0"/>
            </a:br>
            <a:r>
              <a:rPr lang="pl-PL"/>
              <a:t>w trudnych sprawach</a:t>
            </a:r>
            <a:endParaRPr lang="pl-PL" dirty="0"/>
          </a:p>
          <a:p>
            <a:r>
              <a:rPr lang="pl-PL"/>
              <a:t>Na czas zabawy zasługuje każde dziecko, bez względu na wiek czy zachowania, jakie prezentuje</a:t>
            </a:r>
            <a:endParaRPr lang="pl-PL" dirty="0"/>
          </a:p>
          <a:p>
            <a:r>
              <a:rPr lang="pl-PL"/>
              <a:t>Technika ta wymaga 8 – 12 tygodni regularnego i częstego stosowania</a:t>
            </a:r>
          </a:p>
          <a:p>
            <a:r>
              <a:rPr lang="pl-PL"/>
              <a:t>Jest metodą bardzo przyjemną dla dziecka. Może być źródłem ogromnej satysfakcji także dla dorosłego</a:t>
            </a:r>
          </a:p>
          <a:p>
            <a:r>
              <a:rPr lang="pl-PL"/>
              <a:t>Jest jedną z pierwszych metod, jakie wprowadza się , pracując nad naprawdę trudnymi zachowaniami.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895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hade val="100000"/>
                <a:satMod val="300000"/>
              </a:schemeClr>
            </a:gs>
            <a:gs pos="100000">
              <a:schemeClr val="bg1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15573D-0E45-4691-B525-471152EC1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448559-19A4-4252-8C27-54C1DA906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19C35E-4E30-4F1D-9FC2-F2FA6191E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19" y="466344"/>
            <a:ext cx="3959352" cy="592531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920C86-B310-49EA-9487-33CFA7FD9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40" y="875324"/>
            <a:ext cx="3536510" cy="5093520"/>
          </a:xfrm>
        </p:spPr>
        <p:txBody>
          <a:bodyPr>
            <a:normAutofit/>
          </a:bodyPr>
          <a:lstStyle/>
          <a:p>
            <a:pPr algn="ctr"/>
            <a:r>
              <a:rPr lang="pl-PL" sz="4400" b="1">
                <a:solidFill>
                  <a:schemeClr val="tx1"/>
                </a:solidFill>
                <a:ea typeface="+mj-lt"/>
                <a:cs typeface="+mj-lt"/>
              </a:rPr>
              <a:t>Sygnały, po których mogę poznać, że dziecko może zaraz wybuchnąć:</a:t>
            </a:r>
            <a:r>
              <a:rPr lang="pl-PL" sz="4400">
                <a:solidFill>
                  <a:schemeClr val="tx1"/>
                </a:solidFill>
                <a:ea typeface="+mj-lt"/>
                <a:cs typeface="+mj-lt"/>
              </a:rPr>
              <a:t> </a:t>
            </a:r>
            <a:endParaRPr lang="pl-PL" sz="4400">
              <a:solidFill>
                <a:schemeClr val="tx1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736332-880E-4CB6-AC7F-1F12C8A9F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8124" y="559477"/>
            <a:ext cx="5647076" cy="547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wzmożona ruchliwość, nie może znaleźć sobie miejsca 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miny, gesty 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złośliwości, zaczepne uwagi 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wszystko na nie 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skupienie się na jednej rzeczy 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nieprzyjemny ton głosu 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prowokowanie kłótni z kolegami /rodzeństwem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zaciśnięte usta </a:t>
            </a:r>
            <a:endParaRPr lang="pl-PL" sz="2000" dirty="0"/>
          </a:p>
          <a:p>
            <a:pPr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brak reakcji na uwagi </a:t>
            </a:r>
            <a:endParaRPr lang="pl-PL" sz="20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>
                <a:ea typeface="+mn-lt"/>
                <a:cs typeface="+mn-lt"/>
              </a:rPr>
              <a:t>- denerwowanie się z powodu nieważnych drobiazgów 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580680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141CFF1-731E-4450-AC0C-7F2B850DB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pl-PL" sz="3100" b="1" dirty="0">
                <a:ea typeface="+mj-lt"/>
                <a:cs typeface="+mj-lt"/>
              </a:rPr>
              <a:t>Sposoby na „rozminowywanie wybuchu”</a:t>
            </a:r>
            <a:r>
              <a:rPr lang="pl-PL" sz="3100" dirty="0">
                <a:ea typeface="+mj-lt"/>
                <a:cs typeface="+mj-lt"/>
              </a:rPr>
              <a:t> </a:t>
            </a:r>
            <a:endParaRPr lang="pl-PL" sz="31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F05E30BA-BA51-4788-B9F1-250937BE77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50031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40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2DA5691-C2D4-49D9-B25A-5677B1CB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pl-PL" sz="3100" b="1">
                <a:ea typeface="+mj-lt"/>
                <a:cs typeface="+mj-lt"/>
              </a:rPr>
              <a:t>Sposoby na „rozminowywanie wybuchu”</a:t>
            </a:r>
            <a:r>
              <a:rPr lang="pl-PL" sz="3100">
                <a:ea typeface="+mj-lt"/>
                <a:cs typeface="+mj-lt"/>
              </a:rPr>
              <a:t> </a:t>
            </a:r>
            <a:endParaRPr lang="pl-PL" sz="31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E2A6751-BD22-4E7F-8E1C-2E28F24C7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7088259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88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33034F1-A428-4CA7-B1A2-07D4EED34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l-PL"/>
              <a:t>Czas zabawy  - technika w przezwyciężaniu trudności wychowawczych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FAE53F94-1C9D-4A97-842C-5792FF468A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075801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269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B81C3FF-E9A7-48C6-89DF-8677B138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pl-PL"/>
              <a:t>Czas zabawy z dzieckiem – technika terapeutyczna</a:t>
            </a:r>
          </a:p>
        </p:txBody>
      </p:sp>
      <p:graphicFrame>
        <p:nvGraphicFramePr>
          <p:cNvPr id="16" name="Symbol zastępczy zawartości 2">
            <a:extLst>
              <a:ext uri="{FF2B5EF4-FFF2-40B4-BE49-F238E27FC236}">
                <a16:creationId xmlns:a16="http://schemas.microsoft.com/office/drawing/2014/main" id="{FBE2D0F4-1CEB-401D-B64F-4C647CB359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955858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1961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F27B03-7FBC-45F7-A173-A9096EE3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pl-PL" sz="2100">
                <a:solidFill>
                  <a:srgbClr val="FFFFFF"/>
                </a:solidFill>
                <a:ea typeface="+mj-lt"/>
                <a:cs typeface="+mj-lt"/>
              </a:rPr>
              <a:t>Czas zabawy z dzieckiem – technika terapeutyczna - zasady</a:t>
            </a:r>
            <a:endParaRPr lang="pl-PL" sz="2100">
              <a:solidFill>
                <a:srgbClr val="FFFFFF"/>
              </a:solidFill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E973F37-9642-4A2D-B2FC-5A106FF8F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/>
              <a:t>Jeżeli podczas zabawy pojawi się niepożądane zachowanie, a nie jest ono bardzo trudne lub niebezpieczne (jęczenie, nagły płacz, niegrzeczne odpowiadanie) , staramy się je ignorować (milczymy, mimika twarzy pokerowa). W momencie gdy pojawi się zachowanie pożądane, należy przerwać ignorowanie i pochwalić za to dziecko.</a:t>
            </a:r>
          </a:p>
          <a:p>
            <a:pPr marL="0" indent="0">
              <a:buNone/>
            </a:pP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311615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7C4592B-3969-41EC-857A-434AD96A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pl-PL" sz="2100">
                <a:solidFill>
                  <a:srgbClr val="FFFFFF"/>
                </a:solidFill>
                <a:ea typeface="+mj-lt"/>
                <a:cs typeface="+mj-lt"/>
              </a:rPr>
              <a:t>Czas zabawy z dzieckiem – technika terapeutyczna - zasady</a:t>
            </a:r>
            <a:endParaRPr lang="pl-PL" sz="2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627C37-35CA-4AEF-A106-A2C125EC51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Jeżeli zachowanie niewłaściwe ulega natężeniu, staje się bardzo trudne 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>
                <a:ea typeface="+mn-lt"/>
                <a:cs typeface="+mn-lt"/>
              </a:rPr>
              <a:t>i niebezpieczne, można krótko przypomnieć zsadę "Nie możemy się bawić, dopóki rzucasz klockami" </a:t>
            </a:r>
            <a:br>
              <a:rPr lang="pl-PL" sz="2000" dirty="0">
                <a:ea typeface="+mn-lt"/>
                <a:cs typeface="+mn-lt"/>
              </a:rPr>
            </a:br>
            <a:r>
              <a:rPr lang="pl-PL" sz="2000">
                <a:ea typeface="+mn-lt"/>
                <a:cs typeface="+mn-lt"/>
              </a:rPr>
              <a:t>i przerwać zabawę, jeśli dziecko nie skoryguje swojego zachowania.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2228355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5FAA58-0EDC-412F-A5F8-01968BE60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BA80B1-3B69-49C0-8AC9-716ABA57F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E1103-B264-49BE-BC2A-F4E40BD3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solidFill>
            <a:schemeClr val="accent1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D5EC75E9-DD16-4DB5-ABDD-F5D69ED6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887" y="1185059"/>
            <a:ext cx="3491832" cy="4487882"/>
          </a:xfrm>
        </p:spPr>
        <p:txBody>
          <a:bodyPr>
            <a:normAutofit/>
          </a:bodyPr>
          <a:lstStyle/>
          <a:p>
            <a:pPr algn="ctr"/>
            <a:r>
              <a:rPr lang="pl-PL" sz="2100">
                <a:solidFill>
                  <a:srgbClr val="FFFFFF"/>
                </a:solidFill>
                <a:ea typeface="+mj-lt"/>
                <a:cs typeface="+mj-lt"/>
              </a:rPr>
              <a:t>Czas zabawy z dzieckiem – technika terapeutyczna - zasady</a:t>
            </a:r>
            <a:endParaRPr lang="pl-PL" sz="2100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DA11B6-B538-4624-9628-98B823D76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3494" y="276008"/>
            <a:ext cx="6463060" cy="6305984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B1CB5B-67A5-45DB-B8E1-7A09A642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8842" y="438912"/>
            <a:ext cx="6132365" cy="598017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BD2C05-8270-48D3-9BCC-0399EAED8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36416"/>
            <a:ext cx="5178168" cy="4985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z="2000">
                <a:ea typeface="+mn-lt"/>
                <a:cs typeface="+mn-lt"/>
              </a:rPr>
              <a:t>Czsami może się zdarzyć, że dziecko nie zachowuje się w sposób, którego całkowiecie nie akceptujemy  niszczy zabawki, kopie je, uderza rodzica. Takiego zachowania nie wolno zignorować. Należy natychmiast przerwać zabawę i przywołać zasadę z konsekwencją "Nie możemy się bawić, bo depczesz zabawki i je niszczysz." "Czas zabawy na dziś już się skończył."</a:t>
            </a:r>
            <a:endParaRPr lang="pl-PL" sz="2000"/>
          </a:p>
        </p:txBody>
      </p:sp>
    </p:spTree>
    <p:extLst>
      <p:ext uri="{BB962C8B-B14F-4D97-AF65-F5344CB8AC3E}">
        <p14:creationId xmlns:p14="http://schemas.microsoft.com/office/powerpoint/2010/main" val="1315414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41243C"/>
      </a:dk2>
      <a:lt2>
        <a:srgbClr val="E2E8E8"/>
      </a:lt2>
      <a:accent1>
        <a:srgbClr val="C34D4D"/>
      </a:accent1>
      <a:accent2>
        <a:srgbClr val="B13B6C"/>
      </a:accent2>
      <a:accent3>
        <a:srgbClr val="C34DAF"/>
      </a:accent3>
      <a:accent4>
        <a:srgbClr val="943BB1"/>
      </a:accent4>
      <a:accent5>
        <a:srgbClr val="744DC3"/>
      </a:accent5>
      <a:accent6>
        <a:srgbClr val="4851B6"/>
      </a:accent6>
      <a:hlink>
        <a:srgbClr val="945FC9"/>
      </a:hlink>
      <a:folHlink>
        <a:srgbClr val="7F7F7F"/>
      </a:folHlink>
    </a:clrScheme>
    <a:fontScheme name="Savon">
      <a:majorFont>
        <a:latin typeface="Sagona Extra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agona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SavonVTI</vt:lpstr>
      <vt:lpstr>Sposób na trudne dziecko – rola zabawy</vt:lpstr>
      <vt:lpstr>Sygnały, po których mogę poznać, że dziecko może zaraz wybuchnąć: </vt:lpstr>
      <vt:lpstr>Sposoby na „rozminowywanie wybuchu” </vt:lpstr>
      <vt:lpstr>Sposoby na „rozminowywanie wybuchu” </vt:lpstr>
      <vt:lpstr>Czas zabawy  - technika w przezwyciężaniu trudności wychowawczych</vt:lpstr>
      <vt:lpstr>Czas zabawy z dzieckiem – technika terapeutyczna</vt:lpstr>
      <vt:lpstr>Czas zabawy z dzieckiem – technika terapeutyczna - zasady</vt:lpstr>
      <vt:lpstr>Czas zabawy z dzieckiem – technika terapeutyczna - zasady</vt:lpstr>
      <vt:lpstr>Czas zabawy z dzieckiem – technika terapeutyczna - zasady</vt:lpstr>
      <vt:lpstr>Powody zastosowania zasady</vt:lpstr>
      <vt:lpstr>Propozycje na czas zabawy</vt:lpstr>
      <vt:lpstr>Propozycje na czas zabawy</vt:lpstr>
      <vt:lpstr>Korzyści z czasu zabawy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484</cp:revision>
  <dcterms:created xsi:type="dcterms:W3CDTF">2020-04-20T06:27:15Z</dcterms:created>
  <dcterms:modified xsi:type="dcterms:W3CDTF">2020-04-20T08:48:29Z</dcterms:modified>
</cp:coreProperties>
</file>