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916D17-8290-45F6-83DF-9FF88CB6BD05}" v="931" dt="2022-11-08T11:19:25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D2664F-8427-40E1-BA66-25F8EBB7E32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7F2BB64-7EFE-4F66-8D87-49EDA60178EF}">
      <dgm:prSet/>
      <dgm:spPr/>
      <dgm:t>
        <a:bodyPr/>
        <a:lstStyle/>
        <a:p>
          <a:r>
            <a:rPr lang="en-US"/>
            <a:t>Rodzice zostają brutalnie wypędzeni z raju a ich aniołkowi błyskawicznie wyrastają rogi – dziecko się popsuło</a:t>
          </a:r>
        </a:p>
      </dgm:t>
    </dgm:pt>
    <dgm:pt modelId="{9B2A7A94-5D8B-43A4-86EC-E6703F66A7D5}" type="parTrans" cxnId="{8248958A-9600-4A91-8C4D-DDFB35629A55}">
      <dgm:prSet/>
      <dgm:spPr/>
      <dgm:t>
        <a:bodyPr/>
        <a:lstStyle/>
        <a:p>
          <a:endParaRPr lang="en-US"/>
        </a:p>
      </dgm:t>
    </dgm:pt>
    <dgm:pt modelId="{F479F5BB-910F-4EBE-8DAB-CCFC41F7E5D8}" type="sibTrans" cxnId="{8248958A-9600-4A91-8C4D-DDFB35629A55}">
      <dgm:prSet/>
      <dgm:spPr/>
      <dgm:t>
        <a:bodyPr/>
        <a:lstStyle/>
        <a:p>
          <a:endParaRPr lang="en-US"/>
        </a:p>
      </dgm:t>
    </dgm:pt>
    <dgm:pt modelId="{AE0741D6-B3C3-43C0-971A-DD1BC17598CB}">
      <dgm:prSet/>
      <dgm:spPr/>
      <dgm:t>
        <a:bodyPr/>
        <a:lstStyle/>
        <a:p>
          <a:r>
            <a:rPr lang="en-US"/>
            <a:t>Obrażony jest na cały świat</a:t>
          </a:r>
        </a:p>
      </dgm:t>
    </dgm:pt>
    <dgm:pt modelId="{5D15319D-6C48-462D-BB07-EC9FDE3E2F29}" type="parTrans" cxnId="{6A668D1C-32C5-4933-89BA-52B31AA5F8A8}">
      <dgm:prSet/>
      <dgm:spPr/>
      <dgm:t>
        <a:bodyPr/>
        <a:lstStyle/>
        <a:p>
          <a:endParaRPr lang="en-US"/>
        </a:p>
      </dgm:t>
    </dgm:pt>
    <dgm:pt modelId="{A39568C0-C797-47D4-9B98-2343D0EBC98E}" type="sibTrans" cxnId="{6A668D1C-32C5-4933-89BA-52B31AA5F8A8}">
      <dgm:prSet/>
      <dgm:spPr/>
      <dgm:t>
        <a:bodyPr/>
        <a:lstStyle/>
        <a:p>
          <a:endParaRPr lang="en-US"/>
        </a:p>
      </dgm:t>
    </dgm:pt>
    <dgm:pt modelId="{EFBFF8B7-8C22-4C29-BF09-CEA8045F1B15}">
      <dgm:prSet/>
      <dgm:spPr/>
      <dgm:t>
        <a:bodyPr/>
        <a:lstStyle/>
        <a:p>
          <a:r>
            <a:rPr lang="en-US"/>
            <a:t>Zawsze chce być najlepszy , najładniejszy najwspanialszy, kochany a jeśli tak nie jest to jest wina mamy taty i innych.</a:t>
          </a:r>
        </a:p>
      </dgm:t>
    </dgm:pt>
    <dgm:pt modelId="{7BB8CE22-92AA-4ED9-AB60-CBF4673BD539}" type="parTrans" cxnId="{E1724DA8-47EF-486D-A440-21159A1D9548}">
      <dgm:prSet/>
      <dgm:spPr/>
      <dgm:t>
        <a:bodyPr/>
        <a:lstStyle/>
        <a:p>
          <a:endParaRPr lang="en-US"/>
        </a:p>
      </dgm:t>
    </dgm:pt>
    <dgm:pt modelId="{4CE19464-FAE6-4481-84F5-F71967F9145C}" type="sibTrans" cxnId="{E1724DA8-47EF-486D-A440-21159A1D9548}">
      <dgm:prSet/>
      <dgm:spPr/>
      <dgm:t>
        <a:bodyPr/>
        <a:lstStyle/>
        <a:p>
          <a:endParaRPr lang="en-US"/>
        </a:p>
      </dgm:t>
    </dgm:pt>
    <dgm:pt modelId="{62F32BF1-F486-41C5-98AD-4BDDBAAF5AD3}">
      <dgm:prSet/>
      <dgm:spPr/>
      <dgm:t>
        <a:bodyPr/>
        <a:lstStyle/>
        <a:p>
          <a:r>
            <a:rPr lang="en-US"/>
            <a:t>Bardzo wymagający i nieustępliwy.</a:t>
          </a:r>
        </a:p>
      </dgm:t>
    </dgm:pt>
    <dgm:pt modelId="{BE785590-5521-4C8A-80DC-DF282C9FC4C4}" type="parTrans" cxnId="{8601601A-40F8-4715-9CC8-DBFAA7EEF4A6}">
      <dgm:prSet/>
      <dgm:spPr/>
      <dgm:t>
        <a:bodyPr/>
        <a:lstStyle/>
        <a:p>
          <a:endParaRPr lang="en-US"/>
        </a:p>
      </dgm:t>
    </dgm:pt>
    <dgm:pt modelId="{1C8231A0-EF1A-4FBF-97F5-8DDC37C75B7C}" type="sibTrans" cxnId="{8601601A-40F8-4715-9CC8-DBFAA7EEF4A6}">
      <dgm:prSet/>
      <dgm:spPr/>
      <dgm:t>
        <a:bodyPr/>
        <a:lstStyle/>
        <a:p>
          <a:endParaRPr lang="en-US"/>
        </a:p>
      </dgm:t>
    </dgm:pt>
    <dgm:pt modelId="{556904E4-34C3-4813-A5FA-B49B18926A84}" type="pres">
      <dgm:prSet presAssocID="{BAD2664F-8427-40E1-BA66-25F8EBB7E321}" presName="linear" presStyleCnt="0">
        <dgm:presLayoutVars>
          <dgm:animLvl val="lvl"/>
          <dgm:resizeHandles val="exact"/>
        </dgm:presLayoutVars>
      </dgm:prSet>
      <dgm:spPr/>
    </dgm:pt>
    <dgm:pt modelId="{A85E9FEB-0D6A-4B2A-9BCD-A27E2F9CCB0A}" type="pres">
      <dgm:prSet presAssocID="{B7F2BB64-7EFE-4F66-8D87-49EDA60178E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C4B1420-3336-4808-8AB3-2306863D72C4}" type="pres">
      <dgm:prSet presAssocID="{F479F5BB-910F-4EBE-8DAB-CCFC41F7E5D8}" presName="spacer" presStyleCnt="0"/>
      <dgm:spPr/>
    </dgm:pt>
    <dgm:pt modelId="{085F8898-42DA-465D-94A6-7A72372742D3}" type="pres">
      <dgm:prSet presAssocID="{AE0741D6-B3C3-43C0-971A-DD1BC17598C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4E02E17-6702-496B-B5A5-E4E50AEB4EB4}" type="pres">
      <dgm:prSet presAssocID="{A39568C0-C797-47D4-9B98-2343D0EBC98E}" presName="spacer" presStyleCnt="0"/>
      <dgm:spPr/>
    </dgm:pt>
    <dgm:pt modelId="{C53142F6-919E-4FE5-9953-D79A43EC55F9}" type="pres">
      <dgm:prSet presAssocID="{EFBFF8B7-8C22-4C29-BF09-CEA8045F1B1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CC39354-00D4-4CFE-A5B1-396F7AC74541}" type="pres">
      <dgm:prSet presAssocID="{4CE19464-FAE6-4481-84F5-F71967F9145C}" presName="spacer" presStyleCnt="0"/>
      <dgm:spPr/>
    </dgm:pt>
    <dgm:pt modelId="{2EF035BD-DC01-4E0C-91A2-397FE82E9687}" type="pres">
      <dgm:prSet presAssocID="{62F32BF1-F486-41C5-98AD-4BDDBAAF5AD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D052D08-5EF5-40E1-B780-49801B7C3964}" type="presOf" srcId="{EFBFF8B7-8C22-4C29-BF09-CEA8045F1B15}" destId="{C53142F6-919E-4FE5-9953-D79A43EC55F9}" srcOrd="0" destOrd="0" presId="urn:microsoft.com/office/officeart/2005/8/layout/vList2"/>
    <dgm:cxn modelId="{8601601A-40F8-4715-9CC8-DBFAA7EEF4A6}" srcId="{BAD2664F-8427-40E1-BA66-25F8EBB7E321}" destId="{62F32BF1-F486-41C5-98AD-4BDDBAAF5AD3}" srcOrd="3" destOrd="0" parTransId="{BE785590-5521-4C8A-80DC-DF282C9FC4C4}" sibTransId="{1C8231A0-EF1A-4FBF-97F5-8DDC37C75B7C}"/>
    <dgm:cxn modelId="{6A668D1C-32C5-4933-89BA-52B31AA5F8A8}" srcId="{BAD2664F-8427-40E1-BA66-25F8EBB7E321}" destId="{AE0741D6-B3C3-43C0-971A-DD1BC17598CB}" srcOrd="1" destOrd="0" parTransId="{5D15319D-6C48-462D-BB07-EC9FDE3E2F29}" sibTransId="{A39568C0-C797-47D4-9B98-2343D0EBC98E}"/>
    <dgm:cxn modelId="{2A173640-09B5-43DD-985E-B8D4C74975CD}" type="presOf" srcId="{B7F2BB64-7EFE-4F66-8D87-49EDA60178EF}" destId="{A85E9FEB-0D6A-4B2A-9BCD-A27E2F9CCB0A}" srcOrd="0" destOrd="0" presId="urn:microsoft.com/office/officeart/2005/8/layout/vList2"/>
    <dgm:cxn modelId="{3A17034B-407C-4A9C-98B6-01A8B28C19C4}" type="presOf" srcId="{AE0741D6-B3C3-43C0-971A-DD1BC17598CB}" destId="{085F8898-42DA-465D-94A6-7A72372742D3}" srcOrd="0" destOrd="0" presId="urn:microsoft.com/office/officeart/2005/8/layout/vList2"/>
    <dgm:cxn modelId="{839CAA58-F4D0-4196-880E-7E5DD7167674}" type="presOf" srcId="{BAD2664F-8427-40E1-BA66-25F8EBB7E321}" destId="{556904E4-34C3-4813-A5FA-B49B18926A84}" srcOrd="0" destOrd="0" presId="urn:microsoft.com/office/officeart/2005/8/layout/vList2"/>
    <dgm:cxn modelId="{8248958A-9600-4A91-8C4D-DDFB35629A55}" srcId="{BAD2664F-8427-40E1-BA66-25F8EBB7E321}" destId="{B7F2BB64-7EFE-4F66-8D87-49EDA60178EF}" srcOrd="0" destOrd="0" parTransId="{9B2A7A94-5D8B-43A4-86EC-E6703F66A7D5}" sibTransId="{F479F5BB-910F-4EBE-8DAB-CCFC41F7E5D8}"/>
    <dgm:cxn modelId="{E1724DA8-47EF-486D-A440-21159A1D9548}" srcId="{BAD2664F-8427-40E1-BA66-25F8EBB7E321}" destId="{EFBFF8B7-8C22-4C29-BF09-CEA8045F1B15}" srcOrd="2" destOrd="0" parTransId="{7BB8CE22-92AA-4ED9-AB60-CBF4673BD539}" sibTransId="{4CE19464-FAE6-4481-84F5-F71967F9145C}"/>
    <dgm:cxn modelId="{4CE1A9B4-E642-41D6-9ED5-8CEC094349C6}" type="presOf" srcId="{62F32BF1-F486-41C5-98AD-4BDDBAAF5AD3}" destId="{2EF035BD-DC01-4E0C-91A2-397FE82E9687}" srcOrd="0" destOrd="0" presId="urn:microsoft.com/office/officeart/2005/8/layout/vList2"/>
    <dgm:cxn modelId="{D1451F28-CEE6-4FBD-A2B7-225E855EA518}" type="presParOf" srcId="{556904E4-34C3-4813-A5FA-B49B18926A84}" destId="{A85E9FEB-0D6A-4B2A-9BCD-A27E2F9CCB0A}" srcOrd="0" destOrd="0" presId="urn:microsoft.com/office/officeart/2005/8/layout/vList2"/>
    <dgm:cxn modelId="{78F99B96-6306-46EA-AF5C-43DB2A833529}" type="presParOf" srcId="{556904E4-34C3-4813-A5FA-B49B18926A84}" destId="{2C4B1420-3336-4808-8AB3-2306863D72C4}" srcOrd="1" destOrd="0" presId="urn:microsoft.com/office/officeart/2005/8/layout/vList2"/>
    <dgm:cxn modelId="{6794ACE9-83DF-4759-B8B4-47FEC384AFD1}" type="presParOf" srcId="{556904E4-34C3-4813-A5FA-B49B18926A84}" destId="{085F8898-42DA-465D-94A6-7A72372742D3}" srcOrd="2" destOrd="0" presId="urn:microsoft.com/office/officeart/2005/8/layout/vList2"/>
    <dgm:cxn modelId="{AC5E1AB4-FB4E-4DD9-93E3-0ABDFF183EE2}" type="presParOf" srcId="{556904E4-34C3-4813-A5FA-B49B18926A84}" destId="{74E02E17-6702-496B-B5A5-E4E50AEB4EB4}" srcOrd="3" destOrd="0" presId="urn:microsoft.com/office/officeart/2005/8/layout/vList2"/>
    <dgm:cxn modelId="{75062E12-97BA-447B-98DD-1570AF3D76FA}" type="presParOf" srcId="{556904E4-34C3-4813-A5FA-B49B18926A84}" destId="{C53142F6-919E-4FE5-9953-D79A43EC55F9}" srcOrd="4" destOrd="0" presId="urn:microsoft.com/office/officeart/2005/8/layout/vList2"/>
    <dgm:cxn modelId="{EF421DD9-FC9D-486E-A1B8-635CA92B76A1}" type="presParOf" srcId="{556904E4-34C3-4813-A5FA-B49B18926A84}" destId="{7CC39354-00D4-4CFE-A5B1-396F7AC74541}" srcOrd="5" destOrd="0" presId="urn:microsoft.com/office/officeart/2005/8/layout/vList2"/>
    <dgm:cxn modelId="{4C967438-5978-460B-8F96-543B5F743894}" type="presParOf" srcId="{556904E4-34C3-4813-A5FA-B49B18926A84}" destId="{2EF035BD-DC01-4E0C-91A2-397FE82E968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2F283C-EE34-4C9E-AF26-E4CCBB03FFA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8835D71-9118-4196-8DC0-7D01EDF06432}">
      <dgm:prSet/>
      <dgm:spPr/>
      <dgm:t>
        <a:bodyPr/>
        <a:lstStyle/>
        <a:p>
          <a:r>
            <a:rPr lang="en-US"/>
            <a:t>Ma być tak jak on chce I wszyscy mają się dostosować</a:t>
          </a:r>
        </a:p>
      </dgm:t>
    </dgm:pt>
    <dgm:pt modelId="{D36153B4-2AC4-4963-82C8-F198D63ED9D4}" type="parTrans" cxnId="{71654047-906C-43D8-9F8B-8AABA4D786F2}">
      <dgm:prSet/>
      <dgm:spPr/>
      <dgm:t>
        <a:bodyPr/>
        <a:lstStyle/>
        <a:p>
          <a:endParaRPr lang="en-US"/>
        </a:p>
      </dgm:t>
    </dgm:pt>
    <dgm:pt modelId="{624D112F-19B5-4E1E-9CCC-CF75C446B6FC}" type="sibTrans" cxnId="{71654047-906C-43D8-9F8B-8AABA4D786F2}">
      <dgm:prSet/>
      <dgm:spPr/>
      <dgm:t>
        <a:bodyPr/>
        <a:lstStyle/>
        <a:p>
          <a:endParaRPr lang="en-US"/>
        </a:p>
      </dgm:t>
    </dgm:pt>
    <dgm:pt modelId="{62FBDE4C-B881-470E-8939-0D4E9064CA62}">
      <dgm:prSet/>
      <dgm:spPr/>
      <dgm:t>
        <a:bodyPr/>
        <a:lstStyle/>
        <a:p>
          <a:r>
            <a:rPr lang="en-US"/>
            <a:t>Ciekawy świata</a:t>
          </a:r>
        </a:p>
      </dgm:t>
    </dgm:pt>
    <dgm:pt modelId="{6FC3BAD7-630F-4715-A093-A779CB0A267A}" type="parTrans" cxnId="{32E54324-15EC-4896-864C-90F04593481E}">
      <dgm:prSet/>
      <dgm:spPr/>
      <dgm:t>
        <a:bodyPr/>
        <a:lstStyle/>
        <a:p>
          <a:endParaRPr lang="en-US"/>
        </a:p>
      </dgm:t>
    </dgm:pt>
    <dgm:pt modelId="{D4FC0F75-D1B2-4D85-9B74-6E68B3F47132}" type="sibTrans" cxnId="{32E54324-15EC-4896-864C-90F04593481E}">
      <dgm:prSet/>
      <dgm:spPr/>
      <dgm:t>
        <a:bodyPr/>
        <a:lstStyle/>
        <a:p>
          <a:endParaRPr lang="en-US"/>
        </a:p>
      </dgm:t>
    </dgm:pt>
    <dgm:pt modelId="{B6A7931B-9517-48A8-9993-2C6AA27C5996}">
      <dgm:prSet/>
      <dgm:spPr/>
      <dgm:t>
        <a:bodyPr/>
        <a:lstStyle/>
        <a:p>
          <a:r>
            <a:rPr lang="en-US"/>
            <a:t>Otwarty na nowe doświadczenia.</a:t>
          </a:r>
        </a:p>
      </dgm:t>
    </dgm:pt>
    <dgm:pt modelId="{72567F9B-8CCF-4E75-81F2-024DC8E28FC5}" type="parTrans" cxnId="{136A9AD4-37C8-4555-9EA4-A21A481C62D8}">
      <dgm:prSet/>
      <dgm:spPr/>
      <dgm:t>
        <a:bodyPr/>
        <a:lstStyle/>
        <a:p>
          <a:endParaRPr lang="en-US"/>
        </a:p>
      </dgm:t>
    </dgm:pt>
    <dgm:pt modelId="{ADF8B6FE-0D07-4DC8-AE74-2E2C554ECF64}" type="sibTrans" cxnId="{136A9AD4-37C8-4555-9EA4-A21A481C62D8}">
      <dgm:prSet/>
      <dgm:spPr/>
      <dgm:t>
        <a:bodyPr/>
        <a:lstStyle/>
        <a:p>
          <a:endParaRPr lang="en-US"/>
        </a:p>
      </dgm:t>
    </dgm:pt>
    <dgm:pt modelId="{2649F8B2-29F2-4200-8EB3-FCCAA2C5BEE6}">
      <dgm:prSet/>
      <dgm:spPr/>
      <dgm:t>
        <a:bodyPr/>
        <a:lstStyle/>
        <a:p>
          <a:r>
            <a:rPr lang="en-US"/>
            <a:t>Rozwój sprawności ruchowych odbywa się w ścisłym związku z dojrzewaniem układu nerwowego i narządów ruchu.</a:t>
          </a:r>
        </a:p>
      </dgm:t>
    </dgm:pt>
    <dgm:pt modelId="{80380224-BBD0-4E30-818C-8F344AE4AD7A}" type="parTrans" cxnId="{D39C6B2B-A953-4970-89EB-B01F547B1599}">
      <dgm:prSet/>
      <dgm:spPr/>
      <dgm:t>
        <a:bodyPr/>
        <a:lstStyle/>
        <a:p>
          <a:endParaRPr lang="en-US"/>
        </a:p>
      </dgm:t>
    </dgm:pt>
    <dgm:pt modelId="{D57F24DD-A5E1-4123-8222-29B727DAEA23}" type="sibTrans" cxnId="{D39C6B2B-A953-4970-89EB-B01F547B1599}">
      <dgm:prSet/>
      <dgm:spPr/>
      <dgm:t>
        <a:bodyPr/>
        <a:lstStyle/>
        <a:p>
          <a:endParaRPr lang="en-US"/>
        </a:p>
      </dgm:t>
    </dgm:pt>
    <dgm:pt modelId="{36AE6F3A-1E30-4E17-BA98-22AF8EE1CA4D}" type="pres">
      <dgm:prSet presAssocID="{852F283C-EE34-4C9E-AF26-E4CCBB03FFA6}" presName="linear" presStyleCnt="0">
        <dgm:presLayoutVars>
          <dgm:animLvl val="lvl"/>
          <dgm:resizeHandles val="exact"/>
        </dgm:presLayoutVars>
      </dgm:prSet>
      <dgm:spPr/>
    </dgm:pt>
    <dgm:pt modelId="{AA9DFDBE-562C-481A-BC58-DB0A39AE6223}" type="pres">
      <dgm:prSet presAssocID="{88835D71-9118-4196-8DC0-7D01EDF0643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18D575A-7839-4F7D-8FA3-3268ABDED6E1}" type="pres">
      <dgm:prSet presAssocID="{624D112F-19B5-4E1E-9CCC-CF75C446B6FC}" presName="spacer" presStyleCnt="0"/>
      <dgm:spPr/>
    </dgm:pt>
    <dgm:pt modelId="{93EE876F-3D52-464C-94F6-08AC0DA05961}" type="pres">
      <dgm:prSet presAssocID="{62FBDE4C-B881-470E-8939-0D4E9064CA6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52A48A4-937B-424B-BED7-A6692C516867}" type="pres">
      <dgm:prSet presAssocID="{D4FC0F75-D1B2-4D85-9B74-6E68B3F47132}" presName="spacer" presStyleCnt="0"/>
      <dgm:spPr/>
    </dgm:pt>
    <dgm:pt modelId="{79F46076-40A7-4246-B2AA-A6A73FC01717}" type="pres">
      <dgm:prSet presAssocID="{B6A7931B-9517-48A8-9993-2C6AA27C599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AD9C50C-826C-4CF6-B55F-B2C57C14F02E}" type="pres">
      <dgm:prSet presAssocID="{ADF8B6FE-0D07-4DC8-AE74-2E2C554ECF64}" presName="spacer" presStyleCnt="0"/>
      <dgm:spPr/>
    </dgm:pt>
    <dgm:pt modelId="{4A692415-15F5-41B9-B236-04F5CE171F89}" type="pres">
      <dgm:prSet presAssocID="{2649F8B2-29F2-4200-8EB3-FCCAA2C5BEE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C2CC616-8DAE-4027-BA24-685DD8F4410C}" type="presOf" srcId="{88835D71-9118-4196-8DC0-7D01EDF06432}" destId="{AA9DFDBE-562C-481A-BC58-DB0A39AE6223}" srcOrd="0" destOrd="0" presId="urn:microsoft.com/office/officeart/2005/8/layout/vList2"/>
    <dgm:cxn modelId="{32E54324-15EC-4896-864C-90F04593481E}" srcId="{852F283C-EE34-4C9E-AF26-E4CCBB03FFA6}" destId="{62FBDE4C-B881-470E-8939-0D4E9064CA62}" srcOrd="1" destOrd="0" parTransId="{6FC3BAD7-630F-4715-A093-A779CB0A267A}" sibTransId="{D4FC0F75-D1B2-4D85-9B74-6E68B3F47132}"/>
    <dgm:cxn modelId="{D39C6B2B-A953-4970-89EB-B01F547B1599}" srcId="{852F283C-EE34-4C9E-AF26-E4CCBB03FFA6}" destId="{2649F8B2-29F2-4200-8EB3-FCCAA2C5BEE6}" srcOrd="3" destOrd="0" parTransId="{80380224-BBD0-4E30-818C-8F344AE4AD7A}" sibTransId="{D57F24DD-A5E1-4123-8222-29B727DAEA23}"/>
    <dgm:cxn modelId="{D94EA763-1E82-41CB-9ACF-8BA769132AB8}" type="presOf" srcId="{852F283C-EE34-4C9E-AF26-E4CCBB03FFA6}" destId="{36AE6F3A-1E30-4E17-BA98-22AF8EE1CA4D}" srcOrd="0" destOrd="0" presId="urn:microsoft.com/office/officeart/2005/8/layout/vList2"/>
    <dgm:cxn modelId="{71654047-906C-43D8-9F8B-8AABA4D786F2}" srcId="{852F283C-EE34-4C9E-AF26-E4CCBB03FFA6}" destId="{88835D71-9118-4196-8DC0-7D01EDF06432}" srcOrd="0" destOrd="0" parTransId="{D36153B4-2AC4-4963-82C8-F198D63ED9D4}" sibTransId="{624D112F-19B5-4E1E-9CCC-CF75C446B6FC}"/>
    <dgm:cxn modelId="{C403EF77-10D7-4CFD-823D-01C6569CBD24}" type="presOf" srcId="{B6A7931B-9517-48A8-9993-2C6AA27C5996}" destId="{79F46076-40A7-4246-B2AA-A6A73FC01717}" srcOrd="0" destOrd="0" presId="urn:microsoft.com/office/officeart/2005/8/layout/vList2"/>
    <dgm:cxn modelId="{63E29EC6-9C16-44B9-A2DD-3ADAAE4FCF3A}" type="presOf" srcId="{2649F8B2-29F2-4200-8EB3-FCCAA2C5BEE6}" destId="{4A692415-15F5-41B9-B236-04F5CE171F89}" srcOrd="0" destOrd="0" presId="urn:microsoft.com/office/officeart/2005/8/layout/vList2"/>
    <dgm:cxn modelId="{136A9AD4-37C8-4555-9EA4-A21A481C62D8}" srcId="{852F283C-EE34-4C9E-AF26-E4CCBB03FFA6}" destId="{B6A7931B-9517-48A8-9993-2C6AA27C5996}" srcOrd="2" destOrd="0" parTransId="{72567F9B-8CCF-4E75-81F2-024DC8E28FC5}" sibTransId="{ADF8B6FE-0D07-4DC8-AE74-2E2C554ECF64}"/>
    <dgm:cxn modelId="{F9B69AF0-A6E7-45E5-A83A-D6B8675F3768}" type="presOf" srcId="{62FBDE4C-B881-470E-8939-0D4E9064CA62}" destId="{93EE876F-3D52-464C-94F6-08AC0DA05961}" srcOrd="0" destOrd="0" presId="urn:microsoft.com/office/officeart/2005/8/layout/vList2"/>
    <dgm:cxn modelId="{4389B6F5-98EE-4EF6-8DDC-4229F6A68444}" type="presParOf" srcId="{36AE6F3A-1E30-4E17-BA98-22AF8EE1CA4D}" destId="{AA9DFDBE-562C-481A-BC58-DB0A39AE6223}" srcOrd="0" destOrd="0" presId="urn:microsoft.com/office/officeart/2005/8/layout/vList2"/>
    <dgm:cxn modelId="{A6ED5AF1-E965-4732-808D-85CA45E92D1A}" type="presParOf" srcId="{36AE6F3A-1E30-4E17-BA98-22AF8EE1CA4D}" destId="{918D575A-7839-4F7D-8FA3-3268ABDED6E1}" srcOrd="1" destOrd="0" presId="urn:microsoft.com/office/officeart/2005/8/layout/vList2"/>
    <dgm:cxn modelId="{446440A8-B2C7-4D1A-9C73-7ED34EA2417A}" type="presParOf" srcId="{36AE6F3A-1E30-4E17-BA98-22AF8EE1CA4D}" destId="{93EE876F-3D52-464C-94F6-08AC0DA05961}" srcOrd="2" destOrd="0" presId="urn:microsoft.com/office/officeart/2005/8/layout/vList2"/>
    <dgm:cxn modelId="{B7CBF38D-E145-4004-A087-384CE0385883}" type="presParOf" srcId="{36AE6F3A-1E30-4E17-BA98-22AF8EE1CA4D}" destId="{852A48A4-937B-424B-BED7-A6692C516867}" srcOrd="3" destOrd="0" presId="urn:microsoft.com/office/officeart/2005/8/layout/vList2"/>
    <dgm:cxn modelId="{481190E1-2C99-4144-B132-0B4DB845B2E8}" type="presParOf" srcId="{36AE6F3A-1E30-4E17-BA98-22AF8EE1CA4D}" destId="{79F46076-40A7-4246-B2AA-A6A73FC01717}" srcOrd="4" destOrd="0" presId="urn:microsoft.com/office/officeart/2005/8/layout/vList2"/>
    <dgm:cxn modelId="{6B070814-CB21-4D26-81D7-DB48FAB511B7}" type="presParOf" srcId="{36AE6F3A-1E30-4E17-BA98-22AF8EE1CA4D}" destId="{AAD9C50C-826C-4CF6-B55F-B2C57C14F02E}" srcOrd="5" destOrd="0" presId="urn:microsoft.com/office/officeart/2005/8/layout/vList2"/>
    <dgm:cxn modelId="{CEDE3894-36AF-444E-A792-90616EF50C7A}" type="presParOf" srcId="{36AE6F3A-1E30-4E17-BA98-22AF8EE1CA4D}" destId="{4A692415-15F5-41B9-B236-04F5CE171F8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4E94E8-F314-40E7-8831-366B112DDA9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4FB4D31-F6F9-423B-9422-71F8FFD6756C}">
      <dgm:prSet/>
      <dgm:spPr/>
      <dgm:t>
        <a:bodyPr/>
        <a:lstStyle/>
        <a:p>
          <a:r>
            <a:rPr lang="en-US"/>
            <a:t>Jest już dość zręczny jego ruchy stają się skoordynowane I harmonijne. Szybko rozwija się jego zwinność, natomiast słabiej siła fizyczna.</a:t>
          </a:r>
        </a:p>
      </dgm:t>
    </dgm:pt>
    <dgm:pt modelId="{CBBAA387-5157-4A38-89F9-90791360A42F}" type="parTrans" cxnId="{5CA7CB36-358C-4F9E-B806-D8507017461F}">
      <dgm:prSet/>
      <dgm:spPr/>
      <dgm:t>
        <a:bodyPr/>
        <a:lstStyle/>
        <a:p>
          <a:endParaRPr lang="en-US"/>
        </a:p>
      </dgm:t>
    </dgm:pt>
    <dgm:pt modelId="{D15036E6-B179-4DD9-8879-0D58510E71F7}" type="sibTrans" cxnId="{5CA7CB36-358C-4F9E-B806-D8507017461F}">
      <dgm:prSet/>
      <dgm:spPr/>
      <dgm:t>
        <a:bodyPr/>
        <a:lstStyle/>
        <a:p>
          <a:endParaRPr lang="en-US"/>
        </a:p>
      </dgm:t>
    </dgm:pt>
    <dgm:pt modelId="{F025B2DA-10D2-4DD1-ACFE-E7E0FA067DE0}">
      <dgm:prSet/>
      <dgm:spPr/>
      <dgm:t>
        <a:bodyPr/>
        <a:lstStyle/>
        <a:p>
          <a:r>
            <a:rPr lang="en-US"/>
            <a:t>Ruchy stają się płynne, może wykonać tzw. kombinację ruchową. Potrafi podrzucić i złapać piłkę, skakać, pokonywać przeszkody i wykonywać ćwiczenia równoważne.</a:t>
          </a:r>
        </a:p>
      </dgm:t>
    </dgm:pt>
    <dgm:pt modelId="{0B49B278-D5C9-4CC0-B1F7-86EC2653D7A6}" type="parTrans" cxnId="{2EEAB8A3-4E92-4D2A-B0AF-F08F1C898347}">
      <dgm:prSet/>
      <dgm:spPr/>
      <dgm:t>
        <a:bodyPr/>
        <a:lstStyle/>
        <a:p>
          <a:endParaRPr lang="en-US"/>
        </a:p>
      </dgm:t>
    </dgm:pt>
    <dgm:pt modelId="{B7E2EB78-C357-4CFE-A87B-6DC1872AE028}" type="sibTrans" cxnId="{2EEAB8A3-4E92-4D2A-B0AF-F08F1C898347}">
      <dgm:prSet/>
      <dgm:spPr/>
      <dgm:t>
        <a:bodyPr/>
        <a:lstStyle/>
        <a:p>
          <a:endParaRPr lang="en-US"/>
        </a:p>
      </dgm:t>
    </dgm:pt>
    <dgm:pt modelId="{0B538086-FBC0-4BCE-81B5-AB3D58B0FE69}">
      <dgm:prSet/>
      <dgm:spPr/>
      <dgm:t>
        <a:bodyPr/>
        <a:lstStyle/>
        <a:p>
          <a:r>
            <a:rPr lang="en-US"/>
            <a:t>Dzieci chętnie współzawodniczą ze sobą, a to wpływa pozytywnie na ich rozwój społeczny.</a:t>
          </a:r>
        </a:p>
      </dgm:t>
    </dgm:pt>
    <dgm:pt modelId="{43C14182-E9DD-412A-AFAB-EC54E16DB07A}" type="parTrans" cxnId="{F2D4D4F7-55AE-4734-83DF-80CC2A1218EF}">
      <dgm:prSet/>
      <dgm:spPr/>
      <dgm:t>
        <a:bodyPr/>
        <a:lstStyle/>
        <a:p>
          <a:endParaRPr lang="en-US"/>
        </a:p>
      </dgm:t>
    </dgm:pt>
    <dgm:pt modelId="{6072AD1B-AA95-4A16-8890-4CC181D0CFAB}" type="sibTrans" cxnId="{F2D4D4F7-55AE-4734-83DF-80CC2A1218EF}">
      <dgm:prSet/>
      <dgm:spPr/>
      <dgm:t>
        <a:bodyPr/>
        <a:lstStyle/>
        <a:p>
          <a:endParaRPr lang="en-US"/>
        </a:p>
      </dgm:t>
    </dgm:pt>
    <dgm:pt modelId="{46152320-3649-452E-8A17-B05D8D93146B}" type="pres">
      <dgm:prSet presAssocID="{BA4E94E8-F314-40E7-8831-366B112DDA9C}" presName="linear" presStyleCnt="0">
        <dgm:presLayoutVars>
          <dgm:animLvl val="lvl"/>
          <dgm:resizeHandles val="exact"/>
        </dgm:presLayoutVars>
      </dgm:prSet>
      <dgm:spPr/>
    </dgm:pt>
    <dgm:pt modelId="{6D18365E-A631-4E2B-9A47-98AF2F93538A}" type="pres">
      <dgm:prSet presAssocID="{A4FB4D31-F6F9-423B-9422-71F8FFD6756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090E588-2554-4B48-9D0C-EDCB999ECC3B}" type="pres">
      <dgm:prSet presAssocID="{D15036E6-B179-4DD9-8879-0D58510E71F7}" presName="spacer" presStyleCnt="0"/>
      <dgm:spPr/>
    </dgm:pt>
    <dgm:pt modelId="{5AC3F619-AF6E-421A-AD84-D1BD1716D949}" type="pres">
      <dgm:prSet presAssocID="{F025B2DA-10D2-4DD1-ACFE-E7E0FA067DE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56E4D36-3F67-4B48-8CBD-923F84FD41EC}" type="pres">
      <dgm:prSet presAssocID="{B7E2EB78-C357-4CFE-A87B-6DC1872AE028}" presName="spacer" presStyleCnt="0"/>
      <dgm:spPr/>
    </dgm:pt>
    <dgm:pt modelId="{A8FC9525-A0F7-4DF1-A3E5-39EA40D87994}" type="pres">
      <dgm:prSet presAssocID="{0B538086-FBC0-4BCE-81B5-AB3D58B0FE6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CA7CB36-358C-4F9E-B806-D8507017461F}" srcId="{BA4E94E8-F314-40E7-8831-366B112DDA9C}" destId="{A4FB4D31-F6F9-423B-9422-71F8FFD6756C}" srcOrd="0" destOrd="0" parTransId="{CBBAA387-5157-4A38-89F9-90791360A42F}" sibTransId="{D15036E6-B179-4DD9-8879-0D58510E71F7}"/>
    <dgm:cxn modelId="{2EEAB8A3-4E92-4D2A-B0AF-F08F1C898347}" srcId="{BA4E94E8-F314-40E7-8831-366B112DDA9C}" destId="{F025B2DA-10D2-4DD1-ACFE-E7E0FA067DE0}" srcOrd="1" destOrd="0" parTransId="{0B49B278-D5C9-4CC0-B1F7-86EC2653D7A6}" sibTransId="{B7E2EB78-C357-4CFE-A87B-6DC1872AE028}"/>
    <dgm:cxn modelId="{58C7C0A8-F63B-4DF6-9A6A-79F282DCC9F0}" type="presOf" srcId="{F025B2DA-10D2-4DD1-ACFE-E7E0FA067DE0}" destId="{5AC3F619-AF6E-421A-AD84-D1BD1716D949}" srcOrd="0" destOrd="0" presId="urn:microsoft.com/office/officeart/2005/8/layout/vList2"/>
    <dgm:cxn modelId="{D9C7B2B9-933D-4181-967E-A755AFBBD3B9}" type="presOf" srcId="{BA4E94E8-F314-40E7-8831-366B112DDA9C}" destId="{46152320-3649-452E-8A17-B05D8D93146B}" srcOrd="0" destOrd="0" presId="urn:microsoft.com/office/officeart/2005/8/layout/vList2"/>
    <dgm:cxn modelId="{4E3328DB-0DF3-42CB-97F1-ECEF3BDF5BAE}" type="presOf" srcId="{0B538086-FBC0-4BCE-81B5-AB3D58B0FE69}" destId="{A8FC9525-A0F7-4DF1-A3E5-39EA40D87994}" srcOrd="0" destOrd="0" presId="urn:microsoft.com/office/officeart/2005/8/layout/vList2"/>
    <dgm:cxn modelId="{AF8138DC-B760-4B17-B4DC-7755AA45F9DB}" type="presOf" srcId="{A4FB4D31-F6F9-423B-9422-71F8FFD6756C}" destId="{6D18365E-A631-4E2B-9A47-98AF2F93538A}" srcOrd="0" destOrd="0" presId="urn:microsoft.com/office/officeart/2005/8/layout/vList2"/>
    <dgm:cxn modelId="{F2D4D4F7-55AE-4734-83DF-80CC2A1218EF}" srcId="{BA4E94E8-F314-40E7-8831-366B112DDA9C}" destId="{0B538086-FBC0-4BCE-81B5-AB3D58B0FE69}" srcOrd="2" destOrd="0" parTransId="{43C14182-E9DD-412A-AFAB-EC54E16DB07A}" sibTransId="{6072AD1B-AA95-4A16-8890-4CC181D0CFAB}"/>
    <dgm:cxn modelId="{8BC84E31-2A1B-4AA2-A911-3F5E34661048}" type="presParOf" srcId="{46152320-3649-452E-8A17-B05D8D93146B}" destId="{6D18365E-A631-4E2B-9A47-98AF2F93538A}" srcOrd="0" destOrd="0" presId="urn:microsoft.com/office/officeart/2005/8/layout/vList2"/>
    <dgm:cxn modelId="{2A656555-12CC-42EF-81F9-94D70E2C6C7E}" type="presParOf" srcId="{46152320-3649-452E-8A17-B05D8D93146B}" destId="{1090E588-2554-4B48-9D0C-EDCB999ECC3B}" srcOrd="1" destOrd="0" presId="urn:microsoft.com/office/officeart/2005/8/layout/vList2"/>
    <dgm:cxn modelId="{D25738BA-1234-4F04-9BC4-9AF07990F31A}" type="presParOf" srcId="{46152320-3649-452E-8A17-B05D8D93146B}" destId="{5AC3F619-AF6E-421A-AD84-D1BD1716D949}" srcOrd="2" destOrd="0" presId="urn:microsoft.com/office/officeart/2005/8/layout/vList2"/>
    <dgm:cxn modelId="{072713B8-2564-4308-83C8-2C13C9FE17F4}" type="presParOf" srcId="{46152320-3649-452E-8A17-B05D8D93146B}" destId="{E56E4D36-3F67-4B48-8CBD-923F84FD41EC}" srcOrd="3" destOrd="0" presId="urn:microsoft.com/office/officeart/2005/8/layout/vList2"/>
    <dgm:cxn modelId="{7B5FB56C-C902-4641-9175-12E5CAC3483B}" type="presParOf" srcId="{46152320-3649-452E-8A17-B05D8D93146B}" destId="{A8FC9525-A0F7-4DF1-A3E5-39EA40D8799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E9BEEA-A706-483E-B335-84D38589816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C2B8C10-1EE7-418E-84A3-037A75132DAF}">
      <dgm:prSet/>
      <dgm:spPr/>
      <dgm:t>
        <a:bodyPr/>
        <a:lstStyle/>
        <a:p>
          <a:r>
            <a:rPr lang="en-US"/>
            <a:t>Okres silnych napięć psychicznych i niezliczonych konfliktów.</a:t>
          </a:r>
        </a:p>
      </dgm:t>
    </dgm:pt>
    <dgm:pt modelId="{DD9CC057-F7D0-416B-94AF-C8650E16816F}" type="parTrans" cxnId="{B35F0780-5818-43EB-BA12-AB92C7F2DF65}">
      <dgm:prSet/>
      <dgm:spPr/>
      <dgm:t>
        <a:bodyPr/>
        <a:lstStyle/>
        <a:p>
          <a:endParaRPr lang="en-US"/>
        </a:p>
      </dgm:t>
    </dgm:pt>
    <dgm:pt modelId="{CE56AA3E-A55E-44EA-8FF3-5AD7C3FD533A}" type="sibTrans" cxnId="{B35F0780-5818-43EB-BA12-AB92C7F2DF65}">
      <dgm:prSet/>
      <dgm:spPr/>
      <dgm:t>
        <a:bodyPr/>
        <a:lstStyle/>
        <a:p>
          <a:endParaRPr lang="en-US"/>
        </a:p>
      </dgm:t>
    </dgm:pt>
    <dgm:pt modelId="{2B88CD6B-424C-4543-975D-BFA6072B6567}">
      <dgm:prSet/>
      <dgm:spPr/>
      <dgm:t>
        <a:bodyPr/>
        <a:lstStyle/>
        <a:p>
          <a:r>
            <a:rPr lang="en-US"/>
            <a:t>Sprawia wrażenie napiętego, podenerwowanego</a:t>
          </a:r>
        </a:p>
      </dgm:t>
    </dgm:pt>
    <dgm:pt modelId="{81F47BC7-4011-4CD5-B66E-C45170F5BE70}" type="parTrans" cxnId="{0841DFFD-6477-4184-B16D-60392A49D403}">
      <dgm:prSet/>
      <dgm:spPr/>
      <dgm:t>
        <a:bodyPr/>
        <a:lstStyle/>
        <a:p>
          <a:endParaRPr lang="en-US"/>
        </a:p>
      </dgm:t>
    </dgm:pt>
    <dgm:pt modelId="{98E75DDE-A2D4-4ACE-935D-D0B42D48E75A}" type="sibTrans" cxnId="{0841DFFD-6477-4184-B16D-60392A49D403}">
      <dgm:prSet/>
      <dgm:spPr/>
      <dgm:t>
        <a:bodyPr/>
        <a:lstStyle/>
        <a:p>
          <a:endParaRPr lang="en-US"/>
        </a:p>
      </dgm:t>
    </dgm:pt>
    <dgm:pt modelId="{856BB3AC-D16B-4C86-89B7-6171C84C6F06}">
      <dgm:prSet/>
      <dgm:spPr/>
      <dgm:t>
        <a:bodyPr/>
        <a:lstStyle/>
        <a:p>
          <a:r>
            <a:rPr lang="en-US"/>
            <a:t>Wielu rzeczy „nie chce” i „nie będzie”.</a:t>
          </a:r>
        </a:p>
      </dgm:t>
    </dgm:pt>
    <dgm:pt modelId="{91FE731E-87E5-460D-BCE5-C55CE5B58CEB}" type="parTrans" cxnId="{CE8A032B-D8C5-463F-A2E0-38C55DD23060}">
      <dgm:prSet/>
      <dgm:spPr/>
      <dgm:t>
        <a:bodyPr/>
        <a:lstStyle/>
        <a:p>
          <a:endParaRPr lang="en-US"/>
        </a:p>
      </dgm:t>
    </dgm:pt>
    <dgm:pt modelId="{FA22D886-F206-4E6D-9530-CFA6976510C0}" type="sibTrans" cxnId="{CE8A032B-D8C5-463F-A2E0-38C55DD23060}">
      <dgm:prSet/>
      <dgm:spPr/>
      <dgm:t>
        <a:bodyPr/>
        <a:lstStyle/>
        <a:p>
          <a:endParaRPr lang="en-US"/>
        </a:p>
      </dgm:t>
    </dgm:pt>
    <dgm:pt modelId="{1644CC4F-54F3-4715-9D80-EE357DD26F40}">
      <dgm:prSet/>
      <dgm:spPr/>
      <dgm:t>
        <a:bodyPr/>
        <a:lstStyle/>
        <a:p>
          <a:r>
            <a:rPr lang="en-US"/>
            <a:t>Uparty, nie chce wykonywać poleceń.</a:t>
          </a:r>
        </a:p>
      </dgm:t>
    </dgm:pt>
    <dgm:pt modelId="{D2EAABB1-4458-4660-925D-778066B0FD68}" type="parTrans" cxnId="{2E869FA0-121F-444E-A735-86C9F4C4EA92}">
      <dgm:prSet/>
      <dgm:spPr/>
      <dgm:t>
        <a:bodyPr/>
        <a:lstStyle/>
        <a:p>
          <a:endParaRPr lang="en-US"/>
        </a:p>
      </dgm:t>
    </dgm:pt>
    <dgm:pt modelId="{4FECDBFE-86A0-4EC0-9CAD-2DE0DFE282C3}" type="sibTrans" cxnId="{2E869FA0-121F-444E-A735-86C9F4C4EA92}">
      <dgm:prSet/>
      <dgm:spPr/>
      <dgm:t>
        <a:bodyPr/>
        <a:lstStyle/>
        <a:p>
          <a:endParaRPr lang="en-US"/>
        </a:p>
      </dgm:t>
    </dgm:pt>
    <dgm:pt modelId="{4BFF2BD7-65B7-48C1-9AA8-F2FE28CE181E}">
      <dgm:prSet/>
      <dgm:spPr/>
      <dgm:t>
        <a:bodyPr/>
        <a:lstStyle/>
        <a:p>
          <a:r>
            <a:rPr lang="en-US"/>
            <a:t>Odruchowo odpowiada nie I kłóci się z rodzicami.</a:t>
          </a:r>
        </a:p>
      </dgm:t>
    </dgm:pt>
    <dgm:pt modelId="{D633727E-301D-453C-BC9C-FC256536994E}" type="parTrans" cxnId="{BDB8CB0F-D386-4F64-B332-ACF55B25B2B4}">
      <dgm:prSet/>
      <dgm:spPr/>
      <dgm:t>
        <a:bodyPr/>
        <a:lstStyle/>
        <a:p>
          <a:endParaRPr lang="en-US"/>
        </a:p>
      </dgm:t>
    </dgm:pt>
    <dgm:pt modelId="{FD16187C-B612-4491-8790-C92462A089B2}" type="sibTrans" cxnId="{BDB8CB0F-D386-4F64-B332-ACF55B25B2B4}">
      <dgm:prSet/>
      <dgm:spPr/>
      <dgm:t>
        <a:bodyPr/>
        <a:lstStyle/>
        <a:p>
          <a:endParaRPr lang="en-US"/>
        </a:p>
      </dgm:t>
    </dgm:pt>
    <dgm:pt modelId="{496D0109-A82E-4C9C-BFF8-276AC2693859}" type="pres">
      <dgm:prSet presAssocID="{66E9BEEA-A706-483E-B335-84D38589816E}" presName="linear" presStyleCnt="0">
        <dgm:presLayoutVars>
          <dgm:animLvl val="lvl"/>
          <dgm:resizeHandles val="exact"/>
        </dgm:presLayoutVars>
      </dgm:prSet>
      <dgm:spPr/>
    </dgm:pt>
    <dgm:pt modelId="{72DB5DB5-F3A8-4F25-BA1B-FC09D97B36BD}" type="pres">
      <dgm:prSet presAssocID="{7C2B8C10-1EE7-418E-84A3-037A75132DA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A81B308-38AD-4A09-8D2F-B5D681E35773}" type="pres">
      <dgm:prSet presAssocID="{CE56AA3E-A55E-44EA-8FF3-5AD7C3FD533A}" presName="spacer" presStyleCnt="0"/>
      <dgm:spPr/>
    </dgm:pt>
    <dgm:pt modelId="{1E8BB576-1017-496B-B8DC-20542C111277}" type="pres">
      <dgm:prSet presAssocID="{2B88CD6B-424C-4543-975D-BFA6072B656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0E2E77E-4F35-4D23-A360-F1706A08FFEA}" type="pres">
      <dgm:prSet presAssocID="{98E75DDE-A2D4-4ACE-935D-D0B42D48E75A}" presName="spacer" presStyleCnt="0"/>
      <dgm:spPr/>
    </dgm:pt>
    <dgm:pt modelId="{2EE7522E-E723-4CAF-9BFC-40E760772137}" type="pres">
      <dgm:prSet presAssocID="{856BB3AC-D16B-4C86-89B7-6171C84C6F0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6E24499-E3E9-44D1-8FD1-03B53D6A35B9}" type="pres">
      <dgm:prSet presAssocID="{FA22D886-F206-4E6D-9530-CFA6976510C0}" presName="spacer" presStyleCnt="0"/>
      <dgm:spPr/>
    </dgm:pt>
    <dgm:pt modelId="{5CE0D96E-4069-42B7-A962-9D81CD952D4E}" type="pres">
      <dgm:prSet presAssocID="{1644CC4F-54F3-4715-9D80-EE357DD26F4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DB6FBEF-903F-405A-8401-F2BD51822BC9}" type="pres">
      <dgm:prSet presAssocID="{4FECDBFE-86A0-4EC0-9CAD-2DE0DFE282C3}" presName="spacer" presStyleCnt="0"/>
      <dgm:spPr/>
    </dgm:pt>
    <dgm:pt modelId="{704E8B42-E3BF-44D5-9DC2-1600AE0D8919}" type="pres">
      <dgm:prSet presAssocID="{4BFF2BD7-65B7-48C1-9AA8-F2FE28CE181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DB8CB0F-D386-4F64-B332-ACF55B25B2B4}" srcId="{66E9BEEA-A706-483E-B335-84D38589816E}" destId="{4BFF2BD7-65B7-48C1-9AA8-F2FE28CE181E}" srcOrd="4" destOrd="0" parTransId="{D633727E-301D-453C-BC9C-FC256536994E}" sibTransId="{FD16187C-B612-4491-8790-C92462A089B2}"/>
    <dgm:cxn modelId="{D5762924-D344-40C5-BD39-9A763FCE193E}" type="presOf" srcId="{2B88CD6B-424C-4543-975D-BFA6072B6567}" destId="{1E8BB576-1017-496B-B8DC-20542C111277}" srcOrd="0" destOrd="0" presId="urn:microsoft.com/office/officeart/2005/8/layout/vList2"/>
    <dgm:cxn modelId="{CE8A032B-D8C5-463F-A2E0-38C55DD23060}" srcId="{66E9BEEA-A706-483E-B335-84D38589816E}" destId="{856BB3AC-D16B-4C86-89B7-6171C84C6F06}" srcOrd="2" destOrd="0" parTransId="{91FE731E-87E5-460D-BCE5-C55CE5B58CEB}" sibTransId="{FA22D886-F206-4E6D-9530-CFA6976510C0}"/>
    <dgm:cxn modelId="{D6E3DB3E-9DE0-4A51-AFEA-72690BD54E12}" type="presOf" srcId="{4BFF2BD7-65B7-48C1-9AA8-F2FE28CE181E}" destId="{704E8B42-E3BF-44D5-9DC2-1600AE0D8919}" srcOrd="0" destOrd="0" presId="urn:microsoft.com/office/officeart/2005/8/layout/vList2"/>
    <dgm:cxn modelId="{D13E6F3F-37F4-4372-9EA5-B66C9AA2C159}" type="presOf" srcId="{66E9BEEA-A706-483E-B335-84D38589816E}" destId="{496D0109-A82E-4C9C-BFF8-276AC2693859}" srcOrd="0" destOrd="0" presId="urn:microsoft.com/office/officeart/2005/8/layout/vList2"/>
    <dgm:cxn modelId="{1E945A70-CD5F-4379-8442-837BA9757069}" type="presOf" srcId="{7C2B8C10-1EE7-418E-84A3-037A75132DAF}" destId="{72DB5DB5-F3A8-4F25-BA1B-FC09D97B36BD}" srcOrd="0" destOrd="0" presId="urn:microsoft.com/office/officeart/2005/8/layout/vList2"/>
    <dgm:cxn modelId="{B35F0780-5818-43EB-BA12-AB92C7F2DF65}" srcId="{66E9BEEA-A706-483E-B335-84D38589816E}" destId="{7C2B8C10-1EE7-418E-84A3-037A75132DAF}" srcOrd="0" destOrd="0" parTransId="{DD9CC057-F7D0-416B-94AF-C8650E16816F}" sibTransId="{CE56AA3E-A55E-44EA-8FF3-5AD7C3FD533A}"/>
    <dgm:cxn modelId="{8E431B8B-EBA3-4B8E-8E79-9A3D2EE1B109}" type="presOf" srcId="{1644CC4F-54F3-4715-9D80-EE357DD26F40}" destId="{5CE0D96E-4069-42B7-A962-9D81CD952D4E}" srcOrd="0" destOrd="0" presId="urn:microsoft.com/office/officeart/2005/8/layout/vList2"/>
    <dgm:cxn modelId="{2E869FA0-121F-444E-A735-86C9F4C4EA92}" srcId="{66E9BEEA-A706-483E-B335-84D38589816E}" destId="{1644CC4F-54F3-4715-9D80-EE357DD26F40}" srcOrd="3" destOrd="0" parTransId="{D2EAABB1-4458-4660-925D-778066B0FD68}" sibTransId="{4FECDBFE-86A0-4EC0-9CAD-2DE0DFE282C3}"/>
    <dgm:cxn modelId="{3A8460DF-547D-4852-9337-6314E6A06690}" type="presOf" srcId="{856BB3AC-D16B-4C86-89B7-6171C84C6F06}" destId="{2EE7522E-E723-4CAF-9BFC-40E760772137}" srcOrd="0" destOrd="0" presId="urn:microsoft.com/office/officeart/2005/8/layout/vList2"/>
    <dgm:cxn modelId="{0841DFFD-6477-4184-B16D-60392A49D403}" srcId="{66E9BEEA-A706-483E-B335-84D38589816E}" destId="{2B88CD6B-424C-4543-975D-BFA6072B6567}" srcOrd="1" destOrd="0" parTransId="{81F47BC7-4011-4CD5-B66E-C45170F5BE70}" sibTransId="{98E75DDE-A2D4-4ACE-935D-D0B42D48E75A}"/>
    <dgm:cxn modelId="{C5D5FA65-FFB9-4184-A291-BCA64E3939B1}" type="presParOf" srcId="{496D0109-A82E-4C9C-BFF8-276AC2693859}" destId="{72DB5DB5-F3A8-4F25-BA1B-FC09D97B36BD}" srcOrd="0" destOrd="0" presId="urn:microsoft.com/office/officeart/2005/8/layout/vList2"/>
    <dgm:cxn modelId="{8DC51AF5-A0E2-41FB-A9BD-85C596FE7856}" type="presParOf" srcId="{496D0109-A82E-4C9C-BFF8-276AC2693859}" destId="{EA81B308-38AD-4A09-8D2F-B5D681E35773}" srcOrd="1" destOrd="0" presId="urn:microsoft.com/office/officeart/2005/8/layout/vList2"/>
    <dgm:cxn modelId="{EC7100CD-B40D-4CAA-8DD8-B4D9241BC126}" type="presParOf" srcId="{496D0109-A82E-4C9C-BFF8-276AC2693859}" destId="{1E8BB576-1017-496B-B8DC-20542C111277}" srcOrd="2" destOrd="0" presId="urn:microsoft.com/office/officeart/2005/8/layout/vList2"/>
    <dgm:cxn modelId="{50E06C76-A808-47F9-8F76-E8AC9A17D48E}" type="presParOf" srcId="{496D0109-A82E-4C9C-BFF8-276AC2693859}" destId="{40E2E77E-4F35-4D23-A360-F1706A08FFEA}" srcOrd="3" destOrd="0" presId="urn:microsoft.com/office/officeart/2005/8/layout/vList2"/>
    <dgm:cxn modelId="{2E4D080F-009A-4C8D-8394-4BA32DA14FC1}" type="presParOf" srcId="{496D0109-A82E-4C9C-BFF8-276AC2693859}" destId="{2EE7522E-E723-4CAF-9BFC-40E760772137}" srcOrd="4" destOrd="0" presId="urn:microsoft.com/office/officeart/2005/8/layout/vList2"/>
    <dgm:cxn modelId="{649F331E-57AF-45A3-8E9D-4BA198969C84}" type="presParOf" srcId="{496D0109-A82E-4C9C-BFF8-276AC2693859}" destId="{56E24499-E3E9-44D1-8FD1-03B53D6A35B9}" srcOrd="5" destOrd="0" presId="urn:microsoft.com/office/officeart/2005/8/layout/vList2"/>
    <dgm:cxn modelId="{E7E0EB2B-76B2-4046-8D7B-C3E7D5B58502}" type="presParOf" srcId="{496D0109-A82E-4C9C-BFF8-276AC2693859}" destId="{5CE0D96E-4069-42B7-A962-9D81CD952D4E}" srcOrd="6" destOrd="0" presId="urn:microsoft.com/office/officeart/2005/8/layout/vList2"/>
    <dgm:cxn modelId="{A31B0124-ACDE-43B0-BD4E-B52BF1853371}" type="presParOf" srcId="{496D0109-A82E-4C9C-BFF8-276AC2693859}" destId="{EDB6FBEF-903F-405A-8401-F2BD51822BC9}" srcOrd="7" destOrd="0" presId="urn:microsoft.com/office/officeart/2005/8/layout/vList2"/>
    <dgm:cxn modelId="{FB879739-72C7-440D-8F37-FE44E0E80E1E}" type="presParOf" srcId="{496D0109-A82E-4C9C-BFF8-276AC2693859}" destId="{704E8B42-E3BF-44D5-9DC2-1600AE0D891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DBAC12-DCAB-495D-930A-DC4C016A7693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2B71DDE-E787-460A-8FB8-2A13994C0376}">
      <dgm:prSet/>
      <dgm:spPr/>
      <dgm:t>
        <a:bodyPr/>
        <a:lstStyle/>
        <a:p>
          <a:r>
            <a:rPr lang="en-US"/>
            <a:t>Najpierw kocha mamę a nagle jest wstanie powiedzieć: „nie lubię nie jesteś moją mamą”</a:t>
          </a:r>
        </a:p>
      </dgm:t>
    </dgm:pt>
    <dgm:pt modelId="{8503209D-2E3D-4205-8B94-DB19C714445D}" type="parTrans" cxnId="{AB9AF66C-6FD3-4D3F-9188-E0A6C25B2CDA}">
      <dgm:prSet/>
      <dgm:spPr/>
      <dgm:t>
        <a:bodyPr/>
        <a:lstStyle/>
        <a:p>
          <a:endParaRPr lang="en-US"/>
        </a:p>
      </dgm:t>
    </dgm:pt>
    <dgm:pt modelId="{6E87234F-E248-4A01-B961-C7FD023A77C3}" type="sibTrans" cxnId="{AB9AF66C-6FD3-4D3F-9188-E0A6C25B2CDA}">
      <dgm:prSet/>
      <dgm:spPr/>
      <dgm:t>
        <a:bodyPr/>
        <a:lstStyle/>
        <a:p>
          <a:endParaRPr lang="en-US"/>
        </a:p>
      </dgm:t>
    </dgm:pt>
    <dgm:pt modelId="{93415EEF-C4FC-4995-BA22-F6E6E5805506}">
      <dgm:prSet/>
      <dgm:spPr/>
      <dgm:t>
        <a:bodyPr/>
        <a:lstStyle/>
        <a:p>
          <a:r>
            <a:rPr lang="en-US"/>
            <a:t>Wbrew pozorom szuka zapewnienia, że cokolwiek by się stało, zawsze może znaleźć bezpieczną przystań w rodzicielskich ramionach.</a:t>
          </a:r>
        </a:p>
      </dgm:t>
    </dgm:pt>
    <dgm:pt modelId="{DF2C54D0-AF92-475F-8B3B-E0D12F68C6E1}" type="parTrans" cxnId="{C515279F-C74F-4EB3-BF33-A1E2449C83F8}">
      <dgm:prSet/>
      <dgm:spPr/>
      <dgm:t>
        <a:bodyPr/>
        <a:lstStyle/>
        <a:p>
          <a:endParaRPr lang="en-US"/>
        </a:p>
      </dgm:t>
    </dgm:pt>
    <dgm:pt modelId="{3BE31C87-CAFF-4EDB-A14A-E207F206AE52}" type="sibTrans" cxnId="{C515279F-C74F-4EB3-BF33-A1E2449C83F8}">
      <dgm:prSet/>
      <dgm:spPr/>
      <dgm:t>
        <a:bodyPr/>
        <a:lstStyle/>
        <a:p>
          <a:endParaRPr lang="en-US"/>
        </a:p>
      </dgm:t>
    </dgm:pt>
    <dgm:pt modelId="{D56B1F42-40C2-4D0E-B6BF-158D71B265FD}">
      <dgm:prSet/>
      <dgm:spPr/>
      <dgm:t>
        <a:bodyPr/>
        <a:lstStyle/>
        <a:p>
          <a:r>
            <a:rPr lang="en-US"/>
            <a:t>Zawsze chce być w centrum zainteresowania.</a:t>
          </a:r>
        </a:p>
      </dgm:t>
    </dgm:pt>
    <dgm:pt modelId="{DD136B8F-9CCB-4022-AC58-0C632601B1AC}" type="parTrans" cxnId="{79553BEF-B963-416D-B8CD-460FADC695AE}">
      <dgm:prSet/>
      <dgm:spPr/>
      <dgm:t>
        <a:bodyPr/>
        <a:lstStyle/>
        <a:p>
          <a:endParaRPr lang="en-US"/>
        </a:p>
      </dgm:t>
    </dgm:pt>
    <dgm:pt modelId="{39D6EC29-795A-44B8-B347-2A3AE38409A8}" type="sibTrans" cxnId="{79553BEF-B963-416D-B8CD-460FADC695AE}">
      <dgm:prSet/>
      <dgm:spPr/>
      <dgm:t>
        <a:bodyPr/>
        <a:lstStyle/>
        <a:p>
          <a:endParaRPr lang="en-US"/>
        </a:p>
      </dgm:t>
    </dgm:pt>
    <dgm:pt modelId="{94261110-1748-4D05-B829-89ADF29B7495}" type="pres">
      <dgm:prSet presAssocID="{2DDBAC12-DCAB-495D-930A-DC4C016A7693}" presName="vert0" presStyleCnt="0">
        <dgm:presLayoutVars>
          <dgm:dir/>
          <dgm:animOne val="branch"/>
          <dgm:animLvl val="lvl"/>
        </dgm:presLayoutVars>
      </dgm:prSet>
      <dgm:spPr/>
    </dgm:pt>
    <dgm:pt modelId="{C198F597-10C7-435E-A6B4-9245D335AE90}" type="pres">
      <dgm:prSet presAssocID="{62B71DDE-E787-460A-8FB8-2A13994C0376}" presName="thickLine" presStyleLbl="alignNode1" presStyleIdx="0" presStyleCnt="3"/>
      <dgm:spPr/>
    </dgm:pt>
    <dgm:pt modelId="{430C5E84-5B44-4E5A-A286-8FD6FAC866CE}" type="pres">
      <dgm:prSet presAssocID="{62B71DDE-E787-460A-8FB8-2A13994C0376}" presName="horz1" presStyleCnt="0"/>
      <dgm:spPr/>
    </dgm:pt>
    <dgm:pt modelId="{52DD3CFA-59FD-4B13-BC75-F3D159454F85}" type="pres">
      <dgm:prSet presAssocID="{62B71DDE-E787-460A-8FB8-2A13994C0376}" presName="tx1" presStyleLbl="revTx" presStyleIdx="0" presStyleCnt="3"/>
      <dgm:spPr/>
    </dgm:pt>
    <dgm:pt modelId="{4F8F87EB-BBBC-4EEF-A645-DDFA15738321}" type="pres">
      <dgm:prSet presAssocID="{62B71DDE-E787-460A-8FB8-2A13994C0376}" presName="vert1" presStyleCnt="0"/>
      <dgm:spPr/>
    </dgm:pt>
    <dgm:pt modelId="{72108AEC-4956-4AAE-B838-E6B8B00EC759}" type="pres">
      <dgm:prSet presAssocID="{93415EEF-C4FC-4995-BA22-F6E6E5805506}" presName="thickLine" presStyleLbl="alignNode1" presStyleIdx="1" presStyleCnt="3"/>
      <dgm:spPr/>
    </dgm:pt>
    <dgm:pt modelId="{C3B60BD3-FCF2-44A7-B373-4221F340CAC4}" type="pres">
      <dgm:prSet presAssocID="{93415EEF-C4FC-4995-BA22-F6E6E5805506}" presName="horz1" presStyleCnt="0"/>
      <dgm:spPr/>
    </dgm:pt>
    <dgm:pt modelId="{4A028138-9B96-4447-B1DC-C2543573CF4B}" type="pres">
      <dgm:prSet presAssocID="{93415EEF-C4FC-4995-BA22-F6E6E5805506}" presName="tx1" presStyleLbl="revTx" presStyleIdx="1" presStyleCnt="3"/>
      <dgm:spPr/>
    </dgm:pt>
    <dgm:pt modelId="{FCA16878-1E39-44CE-A748-C559E92B0BD5}" type="pres">
      <dgm:prSet presAssocID="{93415EEF-C4FC-4995-BA22-F6E6E5805506}" presName="vert1" presStyleCnt="0"/>
      <dgm:spPr/>
    </dgm:pt>
    <dgm:pt modelId="{E016CAAE-2978-45AF-9AAD-59C7DDB20CF8}" type="pres">
      <dgm:prSet presAssocID="{D56B1F42-40C2-4D0E-B6BF-158D71B265FD}" presName="thickLine" presStyleLbl="alignNode1" presStyleIdx="2" presStyleCnt="3"/>
      <dgm:spPr/>
    </dgm:pt>
    <dgm:pt modelId="{93A4FFF4-9FAC-48E8-80D4-E56FD8FE4538}" type="pres">
      <dgm:prSet presAssocID="{D56B1F42-40C2-4D0E-B6BF-158D71B265FD}" presName="horz1" presStyleCnt="0"/>
      <dgm:spPr/>
    </dgm:pt>
    <dgm:pt modelId="{08AD5217-FDA9-4FE6-A513-65132A2D27AA}" type="pres">
      <dgm:prSet presAssocID="{D56B1F42-40C2-4D0E-B6BF-158D71B265FD}" presName="tx1" presStyleLbl="revTx" presStyleIdx="2" presStyleCnt="3"/>
      <dgm:spPr/>
    </dgm:pt>
    <dgm:pt modelId="{9A120076-7F0B-42F4-97D0-7FB1734190CE}" type="pres">
      <dgm:prSet presAssocID="{D56B1F42-40C2-4D0E-B6BF-158D71B265FD}" presName="vert1" presStyleCnt="0"/>
      <dgm:spPr/>
    </dgm:pt>
  </dgm:ptLst>
  <dgm:cxnLst>
    <dgm:cxn modelId="{AED64E38-70F3-41FD-9550-253D8E974CF5}" type="presOf" srcId="{D56B1F42-40C2-4D0E-B6BF-158D71B265FD}" destId="{08AD5217-FDA9-4FE6-A513-65132A2D27AA}" srcOrd="0" destOrd="0" presId="urn:microsoft.com/office/officeart/2008/layout/LinedList"/>
    <dgm:cxn modelId="{AB9AF66C-6FD3-4D3F-9188-E0A6C25B2CDA}" srcId="{2DDBAC12-DCAB-495D-930A-DC4C016A7693}" destId="{62B71DDE-E787-460A-8FB8-2A13994C0376}" srcOrd="0" destOrd="0" parTransId="{8503209D-2E3D-4205-8B94-DB19C714445D}" sibTransId="{6E87234F-E248-4A01-B961-C7FD023A77C3}"/>
    <dgm:cxn modelId="{4CA37A75-D315-4572-9EB0-6E0641A69DD6}" type="presOf" srcId="{2DDBAC12-DCAB-495D-930A-DC4C016A7693}" destId="{94261110-1748-4D05-B829-89ADF29B7495}" srcOrd="0" destOrd="0" presId="urn:microsoft.com/office/officeart/2008/layout/LinedList"/>
    <dgm:cxn modelId="{C515279F-C74F-4EB3-BF33-A1E2449C83F8}" srcId="{2DDBAC12-DCAB-495D-930A-DC4C016A7693}" destId="{93415EEF-C4FC-4995-BA22-F6E6E5805506}" srcOrd="1" destOrd="0" parTransId="{DF2C54D0-AF92-475F-8B3B-E0D12F68C6E1}" sibTransId="{3BE31C87-CAFF-4EDB-A14A-E207F206AE52}"/>
    <dgm:cxn modelId="{DBE12ACB-69E7-4047-8F4E-1B18739650A0}" type="presOf" srcId="{62B71DDE-E787-460A-8FB8-2A13994C0376}" destId="{52DD3CFA-59FD-4B13-BC75-F3D159454F85}" srcOrd="0" destOrd="0" presId="urn:microsoft.com/office/officeart/2008/layout/LinedList"/>
    <dgm:cxn modelId="{79553BEF-B963-416D-B8CD-460FADC695AE}" srcId="{2DDBAC12-DCAB-495D-930A-DC4C016A7693}" destId="{D56B1F42-40C2-4D0E-B6BF-158D71B265FD}" srcOrd="2" destOrd="0" parTransId="{DD136B8F-9CCB-4022-AC58-0C632601B1AC}" sibTransId="{39D6EC29-795A-44B8-B347-2A3AE38409A8}"/>
    <dgm:cxn modelId="{E46CD4FC-5739-4700-8C81-B1997E3C2E7D}" type="presOf" srcId="{93415EEF-C4FC-4995-BA22-F6E6E5805506}" destId="{4A028138-9B96-4447-B1DC-C2543573CF4B}" srcOrd="0" destOrd="0" presId="urn:microsoft.com/office/officeart/2008/layout/LinedList"/>
    <dgm:cxn modelId="{B4DCB11D-D0D0-4D01-9EDD-4C317C919FB5}" type="presParOf" srcId="{94261110-1748-4D05-B829-89ADF29B7495}" destId="{C198F597-10C7-435E-A6B4-9245D335AE90}" srcOrd="0" destOrd="0" presId="urn:microsoft.com/office/officeart/2008/layout/LinedList"/>
    <dgm:cxn modelId="{596259E9-AC7E-4C43-ACDB-44073BC7F9E0}" type="presParOf" srcId="{94261110-1748-4D05-B829-89ADF29B7495}" destId="{430C5E84-5B44-4E5A-A286-8FD6FAC866CE}" srcOrd="1" destOrd="0" presId="urn:microsoft.com/office/officeart/2008/layout/LinedList"/>
    <dgm:cxn modelId="{3242CD3F-3E82-4A20-ACB6-5C03F7F1E99E}" type="presParOf" srcId="{430C5E84-5B44-4E5A-A286-8FD6FAC866CE}" destId="{52DD3CFA-59FD-4B13-BC75-F3D159454F85}" srcOrd="0" destOrd="0" presId="urn:microsoft.com/office/officeart/2008/layout/LinedList"/>
    <dgm:cxn modelId="{95E903F0-033A-4B9E-A850-D9252D4B295A}" type="presParOf" srcId="{430C5E84-5B44-4E5A-A286-8FD6FAC866CE}" destId="{4F8F87EB-BBBC-4EEF-A645-DDFA15738321}" srcOrd="1" destOrd="0" presId="urn:microsoft.com/office/officeart/2008/layout/LinedList"/>
    <dgm:cxn modelId="{FBE20FE6-D6AE-488C-A4E0-E8A5A024F833}" type="presParOf" srcId="{94261110-1748-4D05-B829-89ADF29B7495}" destId="{72108AEC-4956-4AAE-B838-E6B8B00EC759}" srcOrd="2" destOrd="0" presId="urn:microsoft.com/office/officeart/2008/layout/LinedList"/>
    <dgm:cxn modelId="{6592F431-0CFB-41FD-BA47-750DDACAA215}" type="presParOf" srcId="{94261110-1748-4D05-B829-89ADF29B7495}" destId="{C3B60BD3-FCF2-44A7-B373-4221F340CAC4}" srcOrd="3" destOrd="0" presId="urn:microsoft.com/office/officeart/2008/layout/LinedList"/>
    <dgm:cxn modelId="{044E452F-0474-4165-AFEB-B1B6C40BAF6E}" type="presParOf" srcId="{C3B60BD3-FCF2-44A7-B373-4221F340CAC4}" destId="{4A028138-9B96-4447-B1DC-C2543573CF4B}" srcOrd="0" destOrd="0" presId="urn:microsoft.com/office/officeart/2008/layout/LinedList"/>
    <dgm:cxn modelId="{CEB6797A-832C-4988-8967-1A58D6889CB0}" type="presParOf" srcId="{C3B60BD3-FCF2-44A7-B373-4221F340CAC4}" destId="{FCA16878-1E39-44CE-A748-C559E92B0BD5}" srcOrd="1" destOrd="0" presId="urn:microsoft.com/office/officeart/2008/layout/LinedList"/>
    <dgm:cxn modelId="{A5E1E35D-82EF-4EF6-B0A5-E26D27AD3736}" type="presParOf" srcId="{94261110-1748-4D05-B829-89ADF29B7495}" destId="{E016CAAE-2978-45AF-9AAD-59C7DDB20CF8}" srcOrd="4" destOrd="0" presId="urn:microsoft.com/office/officeart/2008/layout/LinedList"/>
    <dgm:cxn modelId="{98404626-4BFE-4754-9082-15764A34920C}" type="presParOf" srcId="{94261110-1748-4D05-B829-89ADF29B7495}" destId="{93A4FFF4-9FAC-48E8-80D4-E56FD8FE4538}" srcOrd="5" destOrd="0" presId="urn:microsoft.com/office/officeart/2008/layout/LinedList"/>
    <dgm:cxn modelId="{7DAA8889-B7EF-4D25-98B8-9B1E9C49F230}" type="presParOf" srcId="{93A4FFF4-9FAC-48E8-80D4-E56FD8FE4538}" destId="{08AD5217-FDA9-4FE6-A513-65132A2D27AA}" srcOrd="0" destOrd="0" presId="urn:microsoft.com/office/officeart/2008/layout/LinedList"/>
    <dgm:cxn modelId="{F81DC192-2F8B-43E7-8B0F-208682A924C8}" type="presParOf" srcId="{93A4FFF4-9FAC-48E8-80D4-E56FD8FE4538}" destId="{9A120076-7F0B-42F4-97D0-7FB1734190C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2381BE6-CC29-43F4-B535-2641377242C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0F5A392-D8D8-4ADC-A252-97AD4AF740F3}">
      <dgm:prSet/>
      <dgm:spPr/>
      <dgm:t>
        <a:bodyPr/>
        <a:lstStyle/>
        <a:p>
          <a:r>
            <a:rPr lang="en-US"/>
            <a:t>Popisuje się zgarnia uwagę otoczenia</a:t>
          </a:r>
        </a:p>
      </dgm:t>
    </dgm:pt>
    <dgm:pt modelId="{766C5EB8-D7EA-4846-BBFA-4018FB5F04FE}" type="parTrans" cxnId="{08C14841-9CD0-40E1-93E1-042CF8FDEFC4}">
      <dgm:prSet/>
      <dgm:spPr/>
      <dgm:t>
        <a:bodyPr/>
        <a:lstStyle/>
        <a:p>
          <a:endParaRPr lang="en-US"/>
        </a:p>
      </dgm:t>
    </dgm:pt>
    <dgm:pt modelId="{20CE5F0D-D518-4EA6-8A2E-A6F4465610E1}" type="sibTrans" cxnId="{08C14841-9CD0-40E1-93E1-042CF8FDEFC4}">
      <dgm:prSet/>
      <dgm:spPr/>
      <dgm:t>
        <a:bodyPr/>
        <a:lstStyle/>
        <a:p>
          <a:endParaRPr lang="en-US"/>
        </a:p>
      </dgm:t>
    </dgm:pt>
    <dgm:pt modelId="{0FD5BFFA-AC1E-4CB2-BEE0-CA27FE534A45}">
      <dgm:prSet/>
      <dgm:spPr/>
      <dgm:t>
        <a:bodyPr/>
        <a:lstStyle/>
        <a:p>
          <a:r>
            <a:rPr lang="en-US"/>
            <a:t>Nie pojmuje dlaczego inni mogą mieć więcej niż on.</a:t>
          </a:r>
        </a:p>
      </dgm:t>
    </dgm:pt>
    <dgm:pt modelId="{3C4E25C1-13C3-4066-8D59-38C042C57125}" type="parTrans" cxnId="{BE87F61C-8413-4C72-B1F0-D821E7404311}">
      <dgm:prSet/>
      <dgm:spPr/>
      <dgm:t>
        <a:bodyPr/>
        <a:lstStyle/>
        <a:p>
          <a:endParaRPr lang="en-US"/>
        </a:p>
      </dgm:t>
    </dgm:pt>
    <dgm:pt modelId="{7076D2CF-1D82-4F62-9A67-01EF150126B6}" type="sibTrans" cxnId="{BE87F61C-8413-4C72-B1F0-D821E7404311}">
      <dgm:prSet/>
      <dgm:spPr/>
      <dgm:t>
        <a:bodyPr/>
        <a:lstStyle/>
        <a:p>
          <a:endParaRPr lang="en-US"/>
        </a:p>
      </dgm:t>
    </dgm:pt>
    <dgm:pt modelId="{FA7490F0-2336-4EC0-AD08-3C11B6E4666C}">
      <dgm:prSet/>
      <dgm:spPr/>
      <dgm:t>
        <a:bodyPr/>
        <a:lstStyle/>
        <a:p>
          <a:r>
            <a:rPr lang="en-US"/>
            <a:t>Nie akceptuje zasad i aby osiągnąć swój cel zwycięstwo zrobi wszystko.</a:t>
          </a:r>
        </a:p>
      </dgm:t>
    </dgm:pt>
    <dgm:pt modelId="{EAD527B3-24F7-4CE3-A74E-8058A7170BB3}" type="parTrans" cxnId="{61422AAC-7E19-475C-BF29-F71C47ECF136}">
      <dgm:prSet/>
      <dgm:spPr/>
      <dgm:t>
        <a:bodyPr/>
        <a:lstStyle/>
        <a:p>
          <a:endParaRPr lang="en-US"/>
        </a:p>
      </dgm:t>
    </dgm:pt>
    <dgm:pt modelId="{62A4386B-39EE-4387-9609-9D44572121C1}" type="sibTrans" cxnId="{61422AAC-7E19-475C-BF29-F71C47ECF136}">
      <dgm:prSet/>
      <dgm:spPr/>
      <dgm:t>
        <a:bodyPr/>
        <a:lstStyle/>
        <a:p>
          <a:endParaRPr lang="en-US"/>
        </a:p>
      </dgm:t>
    </dgm:pt>
    <dgm:pt modelId="{D0B2278D-CE8D-426D-8E5D-48303878900D}">
      <dgm:prSet/>
      <dgm:spPr/>
      <dgm:t>
        <a:bodyPr/>
        <a:lstStyle/>
        <a:p>
          <a:r>
            <a:rPr lang="en-US"/>
            <a:t>Potrafi zatem oszukiwać, oddalić się ukraść</a:t>
          </a:r>
        </a:p>
      </dgm:t>
    </dgm:pt>
    <dgm:pt modelId="{B2DA2548-A33F-471E-BFAC-E6C704DD5B0C}" type="parTrans" cxnId="{23144E59-E1AF-4A5E-B84E-63D514913F89}">
      <dgm:prSet/>
      <dgm:spPr/>
      <dgm:t>
        <a:bodyPr/>
        <a:lstStyle/>
        <a:p>
          <a:endParaRPr lang="en-US"/>
        </a:p>
      </dgm:t>
    </dgm:pt>
    <dgm:pt modelId="{FC12054B-A866-4F5C-9DAA-37EC5A5E9BA9}" type="sibTrans" cxnId="{23144E59-E1AF-4A5E-B84E-63D514913F89}">
      <dgm:prSet/>
      <dgm:spPr/>
      <dgm:t>
        <a:bodyPr/>
        <a:lstStyle/>
        <a:p>
          <a:endParaRPr lang="en-US"/>
        </a:p>
      </dgm:t>
    </dgm:pt>
    <dgm:pt modelId="{6F7D5BDF-26CA-499B-9B54-E424C2D74ACA}" type="pres">
      <dgm:prSet presAssocID="{52381BE6-CC29-43F4-B535-2641377242C2}" presName="linear" presStyleCnt="0">
        <dgm:presLayoutVars>
          <dgm:animLvl val="lvl"/>
          <dgm:resizeHandles val="exact"/>
        </dgm:presLayoutVars>
      </dgm:prSet>
      <dgm:spPr/>
    </dgm:pt>
    <dgm:pt modelId="{3426DCF4-5B83-411A-BD3D-039C5E29F79F}" type="pres">
      <dgm:prSet presAssocID="{A0F5A392-D8D8-4ADC-A252-97AD4AF740F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21F7951-BEB8-4B99-A7F8-7A56D58868CB}" type="pres">
      <dgm:prSet presAssocID="{20CE5F0D-D518-4EA6-8A2E-A6F4465610E1}" presName="spacer" presStyleCnt="0"/>
      <dgm:spPr/>
    </dgm:pt>
    <dgm:pt modelId="{D83AC8E3-812E-42CF-AFF1-4B26ABDB1924}" type="pres">
      <dgm:prSet presAssocID="{0FD5BFFA-AC1E-4CB2-BEE0-CA27FE534A4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F15A740-2B34-4E7B-ADA3-62D8268C3599}" type="pres">
      <dgm:prSet presAssocID="{7076D2CF-1D82-4F62-9A67-01EF150126B6}" presName="spacer" presStyleCnt="0"/>
      <dgm:spPr/>
    </dgm:pt>
    <dgm:pt modelId="{EB368527-6127-4DAE-B548-1E376FD731EB}" type="pres">
      <dgm:prSet presAssocID="{FA7490F0-2336-4EC0-AD08-3C11B6E4666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1A35BF3-0AD0-434C-B916-9BFA2FB3402B}" type="pres">
      <dgm:prSet presAssocID="{62A4386B-39EE-4387-9609-9D44572121C1}" presName="spacer" presStyleCnt="0"/>
      <dgm:spPr/>
    </dgm:pt>
    <dgm:pt modelId="{FE32F60C-415E-4A9C-8295-0FB96BE06626}" type="pres">
      <dgm:prSet presAssocID="{D0B2278D-CE8D-426D-8E5D-48303878900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E87F61C-8413-4C72-B1F0-D821E7404311}" srcId="{52381BE6-CC29-43F4-B535-2641377242C2}" destId="{0FD5BFFA-AC1E-4CB2-BEE0-CA27FE534A45}" srcOrd="1" destOrd="0" parTransId="{3C4E25C1-13C3-4066-8D59-38C042C57125}" sibTransId="{7076D2CF-1D82-4F62-9A67-01EF150126B6}"/>
    <dgm:cxn modelId="{08C14841-9CD0-40E1-93E1-042CF8FDEFC4}" srcId="{52381BE6-CC29-43F4-B535-2641377242C2}" destId="{A0F5A392-D8D8-4ADC-A252-97AD4AF740F3}" srcOrd="0" destOrd="0" parTransId="{766C5EB8-D7EA-4846-BBFA-4018FB5F04FE}" sibTransId="{20CE5F0D-D518-4EA6-8A2E-A6F4465610E1}"/>
    <dgm:cxn modelId="{0F4BE243-2364-47E4-9B9C-01A373E7E614}" type="presOf" srcId="{52381BE6-CC29-43F4-B535-2641377242C2}" destId="{6F7D5BDF-26CA-499B-9B54-E424C2D74ACA}" srcOrd="0" destOrd="0" presId="urn:microsoft.com/office/officeart/2005/8/layout/vList2"/>
    <dgm:cxn modelId="{5AF5B349-84B7-45E3-91BB-93B6F2B89707}" type="presOf" srcId="{A0F5A392-D8D8-4ADC-A252-97AD4AF740F3}" destId="{3426DCF4-5B83-411A-BD3D-039C5E29F79F}" srcOrd="0" destOrd="0" presId="urn:microsoft.com/office/officeart/2005/8/layout/vList2"/>
    <dgm:cxn modelId="{23144E59-E1AF-4A5E-B84E-63D514913F89}" srcId="{52381BE6-CC29-43F4-B535-2641377242C2}" destId="{D0B2278D-CE8D-426D-8E5D-48303878900D}" srcOrd="3" destOrd="0" parTransId="{B2DA2548-A33F-471E-BFAC-E6C704DD5B0C}" sibTransId="{FC12054B-A866-4F5C-9DAA-37EC5A5E9BA9}"/>
    <dgm:cxn modelId="{ABC1069E-ED56-4BBE-9C1B-25B73DEB856C}" type="presOf" srcId="{FA7490F0-2336-4EC0-AD08-3C11B6E4666C}" destId="{EB368527-6127-4DAE-B548-1E376FD731EB}" srcOrd="0" destOrd="0" presId="urn:microsoft.com/office/officeart/2005/8/layout/vList2"/>
    <dgm:cxn modelId="{61422AAC-7E19-475C-BF29-F71C47ECF136}" srcId="{52381BE6-CC29-43F4-B535-2641377242C2}" destId="{FA7490F0-2336-4EC0-AD08-3C11B6E4666C}" srcOrd="2" destOrd="0" parTransId="{EAD527B3-24F7-4CE3-A74E-8058A7170BB3}" sibTransId="{62A4386B-39EE-4387-9609-9D44572121C1}"/>
    <dgm:cxn modelId="{87ACC4CB-1857-45EF-A3F3-4ED4BC4E20E0}" type="presOf" srcId="{D0B2278D-CE8D-426D-8E5D-48303878900D}" destId="{FE32F60C-415E-4A9C-8295-0FB96BE06626}" srcOrd="0" destOrd="0" presId="urn:microsoft.com/office/officeart/2005/8/layout/vList2"/>
    <dgm:cxn modelId="{95B39AE8-8326-4FA6-B13C-02B81FB16A52}" type="presOf" srcId="{0FD5BFFA-AC1E-4CB2-BEE0-CA27FE534A45}" destId="{D83AC8E3-812E-42CF-AFF1-4B26ABDB1924}" srcOrd="0" destOrd="0" presId="urn:microsoft.com/office/officeart/2005/8/layout/vList2"/>
    <dgm:cxn modelId="{F3724DBB-03E2-4924-AD11-3DE84CA8EE63}" type="presParOf" srcId="{6F7D5BDF-26CA-499B-9B54-E424C2D74ACA}" destId="{3426DCF4-5B83-411A-BD3D-039C5E29F79F}" srcOrd="0" destOrd="0" presId="urn:microsoft.com/office/officeart/2005/8/layout/vList2"/>
    <dgm:cxn modelId="{AE8D989A-8D4F-4242-93AF-18D390204E10}" type="presParOf" srcId="{6F7D5BDF-26CA-499B-9B54-E424C2D74ACA}" destId="{121F7951-BEB8-4B99-A7F8-7A56D58868CB}" srcOrd="1" destOrd="0" presId="urn:microsoft.com/office/officeart/2005/8/layout/vList2"/>
    <dgm:cxn modelId="{6C5C8016-B6E4-458E-829B-974D08AFBD7B}" type="presParOf" srcId="{6F7D5BDF-26CA-499B-9B54-E424C2D74ACA}" destId="{D83AC8E3-812E-42CF-AFF1-4B26ABDB1924}" srcOrd="2" destOrd="0" presId="urn:microsoft.com/office/officeart/2005/8/layout/vList2"/>
    <dgm:cxn modelId="{4AD29C06-DA2E-44C5-9917-0B98DA98854D}" type="presParOf" srcId="{6F7D5BDF-26CA-499B-9B54-E424C2D74ACA}" destId="{9F15A740-2B34-4E7B-ADA3-62D8268C3599}" srcOrd="3" destOrd="0" presId="urn:microsoft.com/office/officeart/2005/8/layout/vList2"/>
    <dgm:cxn modelId="{F6094185-F8D0-4557-80E0-A6133D845065}" type="presParOf" srcId="{6F7D5BDF-26CA-499B-9B54-E424C2D74ACA}" destId="{EB368527-6127-4DAE-B548-1E376FD731EB}" srcOrd="4" destOrd="0" presId="urn:microsoft.com/office/officeart/2005/8/layout/vList2"/>
    <dgm:cxn modelId="{BB93EB99-186F-43E9-9614-00C8F7787B36}" type="presParOf" srcId="{6F7D5BDF-26CA-499B-9B54-E424C2D74ACA}" destId="{11A35BF3-0AD0-434C-B916-9BFA2FB3402B}" srcOrd="5" destOrd="0" presId="urn:microsoft.com/office/officeart/2005/8/layout/vList2"/>
    <dgm:cxn modelId="{6F42F845-700A-4B98-AF6A-83EFE03D9DBA}" type="presParOf" srcId="{6F7D5BDF-26CA-499B-9B54-E424C2D74ACA}" destId="{FE32F60C-415E-4A9C-8295-0FB96BE0662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2E8DB6-6B69-4C14-A30E-0BC3DC154CA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4E6B851-EB8A-48BF-A1A1-C44D2F926436}">
      <dgm:prSet/>
      <dgm:spPr/>
      <dgm:t>
        <a:bodyPr/>
        <a:lstStyle/>
        <a:p>
          <a:r>
            <a:rPr lang="en-US"/>
            <a:t>niezdarność- przewraca się na byle kamieniu</a:t>
          </a:r>
        </a:p>
      </dgm:t>
    </dgm:pt>
    <dgm:pt modelId="{7C106CFA-24A2-480E-A5C7-A47FFCCAA8FF}" type="parTrans" cxnId="{A6E4134B-0755-436A-8992-42CA3A75F37E}">
      <dgm:prSet/>
      <dgm:spPr/>
      <dgm:t>
        <a:bodyPr/>
        <a:lstStyle/>
        <a:p>
          <a:endParaRPr lang="en-US"/>
        </a:p>
      </dgm:t>
    </dgm:pt>
    <dgm:pt modelId="{B15D8693-93E7-4686-918D-64BADF9602FF}" type="sibTrans" cxnId="{A6E4134B-0755-436A-8992-42CA3A75F37E}">
      <dgm:prSet/>
      <dgm:spPr/>
      <dgm:t>
        <a:bodyPr/>
        <a:lstStyle/>
        <a:p>
          <a:endParaRPr lang="en-US"/>
        </a:p>
      </dgm:t>
    </dgm:pt>
    <dgm:pt modelId="{019E96C8-631B-4909-ADB7-AD4FA8E21162}">
      <dgm:prSet/>
      <dgm:spPr/>
      <dgm:t>
        <a:bodyPr/>
        <a:lstStyle/>
        <a:p>
          <a:r>
            <a:rPr lang="en-US"/>
            <a:t>siedzi na samym brzegu krzesła kołysząc się</a:t>
          </a:r>
        </a:p>
      </dgm:t>
    </dgm:pt>
    <dgm:pt modelId="{55D274D1-E08F-46F3-9349-C47BF2E2FAF5}" type="parTrans" cxnId="{91DF263D-85DC-4E69-816F-730C52842CBE}">
      <dgm:prSet/>
      <dgm:spPr/>
      <dgm:t>
        <a:bodyPr/>
        <a:lstStyle/>
        <a:p>
          <a:endParaRPr lang="en-US"/>
        </a:p>
      </dgm:t>
    </dgm:pt>
    <dgm:pt modelId="{44AFE7EE-DCE6-4F19-9CC4-72607964F58E}" type="sibTrans" cxnId="{91DF263D-85DC-4E69-816F-730C52842CBE}">
      <dgm:prSet/>
      <dgm:spPr/>
      <dgm:t>
        <a:bodyPr/>
        <a:lstStyle/>
        <a:p>
          <a:endParaRPr lang="en-US"/>
        </a:p>
      </dgm:t>
    </dgm:pt>
    <dgm:pt modelId="{CC368A4D-5EB1-4492-B159-FF34E9A558D1}">
      <dgm:prSet/>
      <dgm:spPr/>
      <dgm:t>
        <a:bodyPr/>
        <a:lstStyle/>
        <a:p>
          <a:r>
            <a:rPr lang="en-US"/>
            <a:t>napady wciekłości</a:t>
          </a:r>
        </a:p>
      </dgm:t>
    </dgm:pt>
    <dgm:pt modelId="{132AF59A-0ACD-4F53-A027-F355F85BC39E}" type="parTrans" cxnId="{0F107ED0-F2E5-4539-BD95-7C9EDDC3DAB9}">
      <dgm:prSet/>
      <dgm:spPr/>
      <dgm:t>
        <a:bodyPr/>
        <a:lstStyle/>
        <a:p>
          <a:endParaRPr lang="en-US"/>
        </a:p>
      </dgm:t>
    </dgm:pt>
    <dgm:pt modelId="{EFBB7D98-F3D1-4579-8F1B-4426E16C48B4}" type="sibTrans" cxnId="{0F107ED0-F2E5-4539-BD95-7C9EDDC3DAB9}">
      <dgm:prSet/>
      <dgm:spPr/>
      <dgm:t>
        <a:bodyPr/>
        <a:lstStyle/>
        <a:p>
          <a:endParaRPr lang="en-US"/>
        </a:p>
      </dgm:t>
    </dgm:pt>
    <dgm:pt modelId="{14AA2B3E-8885-4F46-BF60-303A2B146427}">
      <dgm:prSet/>
      <dgm:spPr/>
      <dgm:t>
        <a:bodyPr/>
        <a:lstStyle/>
        <a:p>
          <a:r>
            <a:rPr lang="en-US"/>
            <a:t>ciężko oddycha</a:t>
          </a:r>
        </a:p>
      </dgm:t>
    </dgm:pt>
    <dgm:pt modelId="{1DB62874-BBA2-4307-9BF3-6FAB85933F9E}" type="parTrans" cxnId="{4D318B2F-55CA-4B42-AFE2-640C8B52A797}">
      <dgm:prSet/>
      <dgm:spPr/>
      <dgm:t>
        <a:bodyPr/>
        <a:lstStyle/>
        <a:p>
          <a:endParaRPr lang="en-US"/>
        </a:p>
      </dgm:t>
    </dgm:pt>
    <dgm:pt modelId="{9A6F1697-B5D1-4932-8F88-A58736377281}" type="sibTrans" cxnId="{4D318B2F-55CA-4B42-AFE2-640C8B52A797}">
      <dgm:prSet/>
      <dgm:spPr/>
      <dgm:t>
        <a:bodyPr/>
        <a:lstStyle/>
        <a:p>
          <a:endParaRPr lang="en-US"/>
        </a:p>
      </dgm:t>
    </dgm:pt>
    <dgm:pt modelId="{6114BAC3-A3E0-49E7-901F-99697E517A31}">
      <dgm:prSet/>
      <dgm:spPr/>
      <dgm:t>
        <a:bodyPr/>
        <a:lstStyle/>
        <a:p>
          <a:r>
            <a:rPr lang="en-US"/>
            <a:t>obgryzanie paznokci</a:t>
          </a:r>
        </a:p>
      </dgm:t>
    </dgm:pt>
    <dgm:pt modelId="{2969E9B3-C91A-46C4-AC35-1484C729914C}" type="parTrans" cxnId="{61FBE83B-6270-41DA-B0A6-3B3A420D529B}">
      <dgm:prSet/>
      <dgm:spPr/>
      <dgm:t>
        <a:bodyPr/>
        <a:lstStyle/>
        <a:p>
          <a:endParaRPr lang="en-US"/>
        </a:p>
      </dgm:t>
    </dgm:pt>
    <dgm:pt modelId="{FF900E31-7876-4DE7-ADF0-DAA7D7AB0002}" type="sibTrans" cxnId="{61FBE83B-6270-41DA-B0A6-3B3A420D529B}">
      <dgm:prSet/>
      <dgm:spPr/>
      <dgm:t>
        <a:bodyPr/>
        <a:lstStyle/>
        <a:p>
          <a:endParaRPr lang="en-US"/>
        </a:p>
      </dgm:t>
    </dgm:pt>
    <dgm:pt modelId="{DA74B68E-5966-4327-B9BD-AA5C76DB328C}">
      <dgm:prSet/>
      <dgm:spPr/>
      <dgm:t>
        <a:bodyPr/>
        <a:lstStyle/>
        <a:p>
          <a:r>
            <a:rPr lang="en-US"/>
            <a:t>plucie</a:t>
          </a:r>
        </a:p>
      </dgm:t>
    </dgm:pt>
    <dgm:pt modelId="{DD6098FA-8C1C-4D1E-90F2-8043435CEE93}" type="parTrans" cxnId="{21DAD21A-986B-447A-BA5E-8FC8D1457448}">
      <dgm:prSet/>
      <dgm:spPr/>
      <dgm:t>
        <a:bodyPr/>
        <a:lstStyle/>
        <a:p>
          <a:endParaRPr lang="en-US"/>
        </a:p>
      </dgm:t>
    </dgm:pt>
    <dgm:pt modelId="{AABE30D1-F487-47EF-B2A7-4C0F34CE5E93}" type="sibTrans" cxnId="{21DAD21A-986B-447A-BA5E-8FC8D1457448}">
      <dgm:prSet/>
      <dgm:spPr/>
      <dgm:t>
        <a:bodyPr/>
        <a:lstStyle/>
        <a:p>
          <a:endParaRPr lang="en-US"/>
        </a:p>
      </dgm:t>
    </dgm:pt>
    <dgm:pt modelId="{E00A11B1-F54C-43E7-BB0A-9411EFD942B7}">
      <dgm:prSet/>
      <dgm:spPr/>
      <dgm:t>
        <a:bodyPr/>
        <a:lstStyle/>
        <a:p>
          <a:r>
            <a:rPr lang="en-US"/>
            <a:t>jąkanie</a:t>
          </a:r>
        </a:p>
      </dgm:t>
    </dgm:pt>
    <dgm:pt modelId="{45C0DE05-48FB-423A-B6ED-5B26D3E5A276}" type="parTrans" cxnId="{F79BD244-993C-4E7C-8515-48267FC5DDF7}">
      <dgm:prSet/>
      <dgm:spPr/>
      <dgm:t>
        <a:bodyPr/>
        <a:lstStyle/>
        <a:p>
          <a:endParaRPr lang="en-US"/>
        </a:p>
      </dgm:t>
    </dgm:pt>
    <dgm:pt modelId="{134ABECD-AAC7-4081-A821-F9DD5C4064DE}" type="sibTrans" cxnId="{F79BD244-993C-4E7C-8515-48267FC5DDF7}">
      <dgm:prSet/>
      <dgm:spPr/>
      <dgm:t>
        <a:bodyPr/>
        <a:lstStyle/>
        <a:p>
          <a:endParaRPr lang="en-US"/>
        </a:p>
      </dgm:t>
    </dgm:pt>
    <dgm:pt modelId="{C7F20226-39CE-4D58-916B-AD40B43AD976}" type="pres">
      <dgm:prSet presAssocID="{E22E8DB6-6B69-4C14-A30E-0BC3DC154CAE}" presName="linear" presStyleCnt="0">
        <dgm:presLayoutVars>
          <dgm:animLvl val="lvl"/>
          <dgm:resizeHandles val="exact"/>
        </dgm:presLayoutVars>
      </dgm:prSet>
      <dgm:spPr/>
    </dgm:pt>
    <dgm:pt modelId="{5CC0A83B-7C81-419E-8F1C-49860FEEC20C}" type="pres">
      <dgm:prSet presAssocID="{34E6B851-EB8A-48BF-A1A1-C44D2F926436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A4FE1CA4-C273-491D-AA32-19FA851271AB}" type="pres">
      <dgm:prSet presAssocID="{B15D8693-93E7-4686-918D-64BADF9602FF}" presName="spacer" presStyleCnt="0"/>
      <dgm:spPr/>
    </dgm:pt>
    <dgm:pt modelId="{E931D7BD-EF82-42F9-86F7-9A6DA567F083}" type="pres">
      <dgm:prSet presAssocID="{019E96C8-631B-4909-ADB7-AD4FA8E2116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6E960631-BD7F-4931-992B-8CA80E54E6C9}" type="pres">
      <dgm:prSet presAssocID="{44AFE7EE-DCE6-4F19-9CC4-72607964F58E}" presName="spacer" presStyleCnt="0"/>
      <dgm:spPr/>
    </dgm:pt>
    <dgm:pt modelId="{A5E21B33-9556-4E11-8222-70FE8757D63E}" type="pres">
      <dgm:prSet presAssocID="{CC368A4D-5EB1-4492-B159-FF34E9A558D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7BB24FAD-423E-4518-9842-0A6AEFE4EB91}" type="pres">
      <dgm:prSet presAssocID="{EFBB7D98-F3D1-4579-8F1B-4426E16C48B4}" presName="spacer" presStyleCnt="0"/>
      <dgm:spPr/>
    </dgm:pt>
    <dgm:pt modelId="{A5ABF716-2A7A-4C6E-9173-7B5948F6C222}" type="pres">
      <dgm:prSet presAssocID="{14AA2B3E-8885-4F46-BF60-303A2B146427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61A7997E-C55F-4324-9671-8B7FDD10C15F}" type="pres">
      <dgm:prSet presAssocID="{9A6F1697-B5D1-4932-8F88-A58736377281}" presName="spacer" presStyleCnt="0"/>
      <dgm:spPr/>
    </dgm:pt>
    <dgm:pt modelId="{BAFB7D1B-CC73-4948-9047-BB9BDF534739}" type="pres">
      <dgm:prSet presAssocID="{6114BAC3-A3E0-49E7-901F-99697E517A3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C19FF8DB-7E6A-4888-B0AF-9D170D637043}" type="pres">
      <dgm:prSet presAssocID="{FF900E31-7876-4DE7-ADF0-DAA7D7AB0002}" presName="spacer" presStyleCnt="0"/>
      <dgm:spPr/>
    </dgm:pt>
    <dgm:pt modelId="{61F9F9D0-2378-4E3D-89B3-3F096E937901}" type="pres">
      <dgm:prSet presAssocID="{DA74B68E-5966-4327-B9BD-AA5C76DB328C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F9CC372B-A000-4187-9C09-080A9E9035FC}" type="pres">
      <dgm:prSet presAssocID="{AABE30D1-F487-47EF-B2A7-4C0F34CE5E93}" presName="spacer" presStyleCnt="0"/>
      <dgm:spPr/>
    </dgm:pt>
    <dgm:pt modelId="{FDBAB425-B2A2-4B42-8CE3-1B198C8F1D49}" type="pres">
      <dgm:prSet presAssocID="{E00A11B1-F54C-43E7-BB0A-9411EFD942B7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21DAD21A-986B-447A-BA5E-8FC8D1457448}" srcId="{E22E8DB6-6B69-4C14-A30E-0BC3DC154CAE}" destId="{DA74B68E-5966-4327-B9BD-AA5C76DB328C}" srcOrd="5" destOrd="0" parTransId="{DD6098FA-8C1C-4D1E-90F2-8043435CEE93}" sibTransId="{AABE30D1-F487-47EF-B2A7-4C0F34CE5E93}"/>
    <dgm:cxn modelId="{DD919A1E-4A9E-4DE8-B26C-96B52413F816}" type="presOf" srcId="{DA74B68E-5966-4327-B9BD-AA5C76DB328C}" destId="{61F9F9D0-2378-4E3D-89B3-3F096E937901}" srcOrd="0" destOrd="0" presId="urn:microsoft.com/office/officeart/2005/8/layout/vList2"/>
    <dgm:cxn modelId="{4D318B2F-55CA-4B42-AFE2-640C8B52A797}" srcId="{E22E8DB6-6B69-4C14-A30E-0BC3DC154CAE}" destId="{14AA2B3E-8885-4F46-BF60-303A2B146427}" srcOrd="3" destOrd="0" parTransId="{1DB62874-BBA2-4307-9BF3-6FAB85933F9E}" sibTransId="{9A6F1697-B5D1-4932-8F88-A58736377281}"/>
    <dgm:cxn modelId="{61FBE83B-6270-41DA-B0A6-3B3A420D529B}" srcId="{E22E8DB6-6B69-4C14-A30E-0BC3DC154CAE}" destId="{6114BAC3-A3E0-49E7-901F-99697E517A31}" srcOrd="4" destOrd="0" parTransId="{2969E9B3-C91A-46C4-AC35-1484C729914C}" sibTransId="{FF900E31-7876-4DE7-ADF0-DAA7D7AB0002}"/>
    <dgm:cxn modelId="{91DF263D-85DC-4E69-816F-730C52842CBE}" srcId="{E22E8DB6-6B69-4C14-A30E-0BC3DC154CAE}" destId="{019E96C8-631B-4909-ADB7-AD4FA8E21162}" srcOrd="1" destOrd="0" parTransId="{55D274D1-E08F-46F3-9349-C47BF2E2FAF5}" sibTransId="{44AFE7EE-DCE6-4F19-9CC4-72607964F58E}"/>
    <dgm:cxn modelId="{F79BD244-993C-4E7C-8515-48267FC5DDF7}" srcId="{E22E8DB6-6B69-4C14-A30E-0BC3DC154CAE}" destId="{E00A11B1-F54C-43E7-BB0A-9411EFD942B7}" srcOrd="6" destOrd="0" parTransId="{45C0DE05-48FB-423A-B6ED-5B26D3E5A276}" sibTransId="{134ABECD-AAC7-4081-A821-F9DD5C4064DE}"/>
    <dgm:cxn modelId="{A6E4134B-0755-436A-8992-42CA3A75F37E}" srcId="{E22E8DB6-6B69-4C14-A30E-0BC3DC154CAE}" destId="{34E6B851-EB8A-48BF-A1A1-C44D2F926436}" srcOrd="0" destOrd="0" parTransId="{7C106CFA-24A2-480E-A5C7-A47FFCCAA8FF}" sibTransId="{B15D8693-93E7-4686-918D-64BADF9602FF}"/>
    <dgm:cxn modelId="{5D48514B-92BD-4A7A-A8D0-F91C7C9DD54E}" type="presOf" srcId="{34E6B851-EB8A-48BF-A1A1-C44D2F926436}" destId="{5CC0A83B-7C81-419E-8F1C-49860FEEC20C}" srcOrd="0" destOrd="0" presId="urn:microsoft.com/office/officeart/2005/8/layout/vList2"/>
    <dgm:cxn modelId="{C089367D-C0C4-44C3-A0F5-C2B6A853094F}" type="presOf" srcId="{019E96C8-631B-4909-ADB7-AD4FA8E21162}" destId="{E931D7BD-EF82-42F9-86F7-9A6DA567F083}" srcOrd="0" destOrd="0" presId="urn:microsoft.com/office/officeart/2005/8/layout/vList2"/>
    <dgm:cxn modelId="{BF751780-3DCA-4832-982D-FD5E913C7273}" type="presOf" srcId="{14AA2B3E-8885-4F46-BF60-303A2B146427}" destId="{A5ABF716-2A7A-4C6E-9173-7B5948F6C222}" srcOrd="0" destOrd="0" presId="urn:microsoft.com/office/officeart/2005/8/layout/vList2"/>
    <dgm:cxn modelId="{ABB50B92-B0FB-42B1-A57A-56F284B4F112}" type="presOf" srcId="{CC368A4D-5EB1-4492-B159-FF34E9A558D1}" destId="{A5E21B33-9556-4E11-8222-70FE8757D63E}" srcOrd="0" destOrd="0" presId="urn:microsoft.com/office/officeart/2005/8/layout/vList2"/>
    <dgm:cxn modelId="{0F107ED0-F2E5-4539-BD95-7C9EDDC3DAB9}" srcId="{E22E8DB6-6B69-4C14-A30E-0BC3DC154CAE}" destId="{CC368A4D-5EB1-4492-B159-FF34E9A558D1}" srcOrd="2" destOrd="0" parTransId="{132AF59A-0ACD-4F53-A027-F355F85BC39E}" sibTransId="{EFBB7D98-F3D1-4579-8F1B-4426E16C48B4}"/>
    <dgm:cxn modelId="{FBFC0FE6-04D3-4F34-A533-61B25D1AC38C}" type="presOf" srcId="{E22E8DB6-6B69-4C14-A30E-0BC3DC154CAE}" destId="{C7F20226-39CE-4D58-916B-AD40B43AD976}" srcOrd="0" destOrd="0" presId="urn:microsoft.com/office/officeart/2005/8/layout/vList2"/>
    <dgm:cxn modelId="{10C0ADED-076B-4C59-B3BE-6C00E0179E08}" type="presOf" srcId="{6114BAC3-A3E0-49E7-901F-99697E517A31}" destId="{BAFB7D1B-CC73-4948-9047-BB9BDF534739}" srcOrd="0" destOrd="0" presId="urn:microsoft.com/office/officeart/2005/8/layout/vList2"/>
    <dgm:cxn modelId="{F1FAA3EE-D3F7-4EED-BB2D-77ECE3FDE0CA}" type="presOf" srcId="{E00A11B1-F54C-43E7-BB0A-9411EFD942B7}" destId="{FDBAB425-B2A2-4B42-8CE3-1B198C8F1D49}" srcOrd="0" destOrd="0" presId="urn:microsoft.com/office/officeart/2005/8/layout/vList2"/>
    <dgm:cxn modelId="{44D2B196-4BED-4DCD-830F-11C29582F3C4}" type="presParOf" srcId="{C7F20226-39CE-4D58-916B-AD40B43AD976}" destId="{5CC0A83B-7C81-419E-8F1C-49860FEEC20C}" srcOrd="0" destOrd="0" presId="urn:microsoft.com/office/officeart/2005/8/layout/vList2"/>
    <dgm:cxn modelId="{71E946A3-66DB-45F3-BC19-3E3D6A964CA7}" type="presParOf" srcId="{C7F20226-39CE-4D58-916B-AD40B43AD976}" destId="{A4FE1CA4-C273-491D-AA32-19FA851271AB}" srcOrd="1" destOrd="0" presId="urn:microsoft.com/office/officeart/2005/8/layout/vList2"/>
    <dgm:cxn modelId="{65D01714-DFF9-469A-8170-919B0BF0CE2D}" type="presParOf" srcId="{C7F20226-39CE-4D58-916B-AD40B43AD976}" destId="{E931D7BD-EF82-42F9-86F7-9A6DA567F083}" srcOrd="2" destOrd="0" presId="urn:microsoft.com/office/officeart/2005/8/layout/vList2"/>
    <dgm:cxn modelId="{475DC249-84D3-438E-83FC-486361B4F52E}" type="presParOf" srcId="{C7F20226-39CE-4D58-916B-AD40B43AD976}" destId="{6E960631-BD7F-4931-992B-8CA80E54E6C9}" srcOrd="3" destOrd="0" presId="urn:microsoft.com/office/officeart/2005/8/layout/vList2"/>
    <dgm:cxn modelId="{2C98D70C-3C8F-47B8-A455-842F7ED2ECC9}" type="presParOf" srcId="{C7F20226-39CE-4D58-916B-AD40B43AD976}" destId="{A5E21B33-9556-4E11-8222-70FE8757D63E}" srcOrd="4" destOrd="0" presId="urn:microsoft.com/office/officeart/2005/8/layout/vList2"/>
    <dgm:cxn modelId="{BB8161A8-B376-4A3A-AC16-387E64B4A414}" type="presParOf" srcId="{C7F20226-39CE-4D58-916B-AD40B43AD976}" destId="{7BB24FAD-423E-4518-9842-0A6AEFE4EB91}" srcOrd="5" destOrd="0" presId="urn:microsoft.com/office/officeart/2005/8/layout/vList2"/>
    <dgm:cxn modelId="{F641936A-8F10-4282-A6C6-A27B2CBF2D77}" type="presParOf" srcId="{C7F20226-39CE-4D58-916B-AD40B43AD976}" destId="{A5ABF716-2A7A-4C6E-9173-7B5948F6C222}" srcOrd="6" destOrd="0" presId="urn:microsoft.com/office/officeart/2005/8/layout/vList2"/>
    <dgm:cxn modelId="{F26ECF55-35CE-48BF-BE73-82BD71097D5F}" type="presParOf" srcId="{C7F20226-39CE-4D58-916B-AD40B43AD976}" destId="{61A7997E-C55F-4324-9671-8B7FDD10C15F}" srcOrd="7" destOrd="0" presId="urn:microsoft.com/office/officeart/2005/8/layout/vList2"/>
    <dgm:cxn modelId="{5020271C-BB57-40B6-B858-D0822179A231}" type="presParOf" srcId="{C7F20226-39CE-4D58-916B-AD40B43AD976}" destId="{BAFB7D1B-CC73-4948-9047-BB9BDF534739}" srcOrd="8" destOrd="0" presId="urn:microsoft.com/office/officeart/2005/8/layout/vList2"/>
    <dgm:cxn modelId="{9DFCD04B-4254-4D9C-90ED-DD2131075C85}" type="presParOf" srcId="{C7F20226-39CE-4D58-916B-AD40B43AD976}" destId="{C19FF8DB-7E6A-4888-B0AF-9D170D637043}" srcOrd="9" destOrd="0" presId="urn:microsoft.com/office/officeart/2005/8/layout/vList2"/>
    <dgm:cxn modelId="{0F4F296E-93BD-4E84-B68D-AFDAD0F70443}" type="presParOf" srcId="{C7F20226-39CE-4D58-916B-AD40B43AD976}" destId="{61F9F9D0-2378-4E3D-89B3-3F096E937901}" srcOrd="10" destOrd="0" presId="urn:microsoft.com/office/officeart/2005/8/layout/vList2"/>
    <dgm:cxn modelId="{A67202A1-7CD7-4024-B5F3-E0BA8297C63E}" type="presParOf" srcId="{C7F20226-39CE-4D58-916B-AD40B43AD976}" destId="{F9CC372B-A000-4187-9C09-080A9E9035FC}" srcOrd="11" destOrd="0" presId="urn:microsoft.com/office/officeart/2005/8/layout/vList2"/>
    <dgm:cxn modelId="{CFD57A6F-88E2-44CB-9271-DB14477E8010}" type="presParOf" srcId="{C7F20226-39CE-4D58-916B-AD40B43AD976}" destId="{FDBAB425-B2A2-4B42-8CE3-1B198C8F1D4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778D26F-F60A-4920-9461-9B01C9141C7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FEA13CE-5793-4376-B6C4-C92C0162A28E}">
      <dgm:prSet/>
      <dgm:spPr/>
      <dgm:t>
        <a:bodyPr/>
        <a:lstStyle/>
        <a:p>
          <a:r>
            <a:rPr lang="en-US"/>
            <a:t>Interesuje się przyrodą i mechanizmami społecznymi.</a:t>
          </a:r>
        </a:p>
      </dgm:t>
    </dgm:pt>
    <dgm:pt modelId="{19C2458A-27C7-45F1-8CFC-D4DD2B725AE9}" type="parTrans" cxnId="{811F3F66-473D-42BE-BEBF-75DF5EC0810E}">
      <dgm:prSet/>
      <dgm:spPr/>
      <dgm:t>
        <a:bodyPr/>
        <a:lstStyle/>
        <a:p>
          <a:endParaRPr lang="en-US"/>
        </a:p>
      </dgm:t>
    </dgm:pt>
    <dgm:pt modelId="{066C7A67-87AF-4204-A2A5-A835EFABDCA1}" type="sibTrans" cxnId="{811F3F66-473D-42BE-BEBF-75DF5EC0810E}">
      <dgm:prSet/>
      <dgm:spPr/>
      <dgm:t>
        <a:bodyPr/>
        <a:lstStyle/>
        <a:p>
          <a:endParaRPr lang="en-US"/>
        </a:p>
      </dgm:t>
    </dgm:pt>
    <dgm:pt modelId="{538DF030-6367-4BC0-95EA-DFAEC71A78FE}">
      <dgm:prSet/>
      <dgm:spPr/>
      <dgm:t>
        <a:bodyPr/>
        <a:lstStyle/>
        <a:p>
          <a:r>
            <a:rPr lang="en-US"/>
            <a:t>Koncentruje się 10-15 minut</a:t>
          </a:r>
        </a:p>
      </dgm:t>
    </dgm:pt>
    <dgm:pt modelId="{258B4847-8865-4C3C-9B67-F7E71555E2EC}" type="parTrans" cxnId="{7D5DD6D4-13CE-4B19-8CFA-7CE3FEA28449}">
      <dgm:prSet/>
      <dgm:spPr/>
      <dgm:t>
        <a:bodyPr/>
        <a:lstStyle/>
        <a:p>
          <a:endParaRPr lang="en-US"/>
        </a:p>
      </dgm:t>
    </dgm:pt>
    <dgm:pt modelId="{B846EB19-A82F-471C-81BB-6186BACCBF52}" type="sibTrans" cxnId="{7D5DD6D4-13CE-4B19-8CFA-7CE3FEA28449}">
      <dgm:prSet/>
      <dgm:spPr/>
      <dgm:t>
        <a:bodyPr/>
        <a:lstStyle/>
        <a:p>
          <a:endParaRPr lang="en-US"/>
        </a:p>
      </dgm:t>
    </dgm:pt>
    <dgm:pt modelId="{9CA6F271-EF6B-45F4-B766-213E19DDAC94}">
      <dgm:prSet/>
      <dgm:spPr/>
      <dgm:t>
        <a:bodyPr/>
        <a:lstStyle/>
        <a:p>
          <a:r>
            <a:rPr lang="en-US"/>
            <a:t>Strzela pytaniami jak karabin maszynowy.</a:t>
          </a:r>
        </a:p>
      </dgm:t>
    </dgm:pt>
    <dgm:pt modelId="{60241487-68AC-4A5D-968F-7909369FD4B7}" type="parTrans" cxnId="{EF9B42C4-50C5-471A-A027-4C5D5AB0A026}">
      <dgm:prSet/>
      <dgm:spPr/>
      <dgm:t>
        <a:bodyPr/>
        <a:lstStyle/>
        <a:p>
          <a:endParaRPr lang="en-US"/>
        </a:p>
      </dgm:t>
    </dgm:pt>
    <dgm:pt modelId="{EF2D5255-11EA-4CC3-967B-694437201894}" type="sibTrans" cxnId="{EF9B42C4-50C5-471A-A027-4C5D5AB0A026}">
      <dgm:prSet/>
      <dgm:spPr/>
      <dgm:t>
        <a:bodyPr/>
        <a:lstStyle/>
        <a:p>
          <a:endParaRPr lang="en-US"/>
        </a:p>
      </dgm:t>
    </dgm:pt>
    <dgm:pt modelId="{0BBA9590-1182-4381-825E-126548A672B8}">
      <dgm:prSet/>
      <dgm:spPr/>
      <dgm:t>
        <a:bodyPr/>
        <a:lstStyle/>
        <a:p>
          <a:r>
            <a:rPr lang="en-US"/>
            <a:t>Odkrywa prawidłowości rządzące światem i jest nimi zafascynowany.</a:t>
          </a:r>
        </a:p>
      </dgm:t>
    </dgm:pt>
    <dgm:pt modelId="{C07334D7-FE6A-476F-9170-477707D58C17}" type="parTrans" cxnId="{252819B1-35AE-4DFD-A1C2-1655D7D4CFC4}">
      <dgm:prSet/>
      <dgm:spPr/>
      <dgm:t>
        <a:bodyPr/>
        <a:lstStyle/>
        <a:p>
          <a:endParaRPr lang="en-US"/>
        </a:p>
      </dgm:t>
    </dgm:pt>
    <dgm:pt modelId="{68D6C2B5-8555-4D31-A414-B8CB093F64F4}" type="sibTrans" cxnId="{252819B1-35AE-4DFD-A1C2-1655D7D4CFC4}">
      <dgm:prSet/>
      <dgm:spPr/>
      <dgm:t>
        <a:bodyPr/>
        <a:lstStyle/>
        <a:p>
          <a:endParaRPr lang="en-US"/>
        </a:p>
      </dgm:t>
    </dgm:pt>
    <dgm:pt modelId="{03DCAC84-C780-4A90-9DEF-D7968F473D90}">
      <dgm:prSet/>
      <dgm:spPr/>
      <dgm:t>
        <a:bodyPr/>
        <a:lstStyle/>
        <a:p>
          <a:r>
            <a:rPr lang="en-US"/>
            <a:t>Wykorzystuje wyobraźnie I fantazję.</a:t>
          </a:r>
        </a:p>
      </dgm:t>
    </dgm:pt>
    <dgm:pt modelId="{32E22749-67D2-4F22-B764-606AF156BB34}" type="parTrans" cxnId="{00ADA0A1-1DB9-40D3-99E6-DC56A0E169D1}">
      <dgm:prSet/>
      <dgm:spPr/>
      <dgm:t>
        <a:bodyPr/>
        <a:lstStyle/>
        <a:p>
          <a:endParaRPr lang="en-US"/>
        </a:p>
      </dgm:t>
    </dgm:pt>
    <dgm:pt modelId="{05DBBF8C-B701-4031-BB79-40D0EFA88790}" type="sibTrans" cxnId="{00ADA0A1-1DB9-40D3-99E6-DC56A0E169D1}">
      <dgm:prSet/>
      <dgm:spPr/>
      <dgm:t>
        <a:bodyPr/>
        <a:lstStyle/>
        <a:p>
          <a:endParaRPr lang="en-US"/>
        </a:p>
      </dgm:t>
    </dgm:pt>
    <dgm:pt modelId="{830E479C-B696-44A4-875D-466BCE934278}" type="pres">
      <dgm:prSet presAssocID="{7778D26F-F60A-4920-9461-9B01C9141C74}" presName="vert0" presStyleCnt="0">
        <dgm:presLayoutVars>
          <dgm:dir/>
          <dgm:animOne val="branch"/>
          <dgm:animLvl val="lvl"/>
        </dgm:presLayoutVars>
      </dgm:prSet>
      <dgm:spPr/>
    </dgm:pt>
    <dgm:pt modelId="{958C3F98-A13F-4953-A514-1FFEC941FDBC}" type="pres">
      <dgm:prSet presAssocID="{4FEA13CE-5793-4376-B6C4-C92C0162A28E}" presName="thickLine" presStyleLbl="alignNode1" presStyleIdx="0" presStyleCnt="5"/>
      <dgm:spPr/>
    </dgm:pt>
    <dgm:pt modelId="{5C32A4A2-7E3C-482E-B4B6-4E1F974306E6}" type="pres">
      <dgm:prSet presAssocID="{4FEA13CE-5793-4376-B6C4-C92C0162A28E}" presName="horz1" presStyleCnt="0"/>
      <dgm:spPr/>
    </dgm:pt>
    <dgm:pt modelId="{1AB9C6C5-4C3C-43B6-B7FC-A5A738FA34F5}" type="pres">
      <dgm:prSet presAssocID="{4FEA13CE-5793-4376-B6C4-C92C0162A28E}" presName="tx1" presStyleLbl="revTx" presStyleIdx="0" presStyleCnt="5"/>
      <dgm:spPr/>
    </dgm:pt>
    <dgm:pt modelId="{F4A61C0E-EE49-4140-9247-E2F4B0766382}" type="pres">
      <dgm:prSet presAssocID="{4FEA13CE-5793-4376-B6C4-C92C0162A28E}" presName="vert1" presStyleCnt="0"/>
      <dgm:spPr/>
    </dgm:pt>
    <dgm:pt modelId="{2A15AC77-B8AD-4712-990A-A6A9F64AB0C4}" type="pres">
      <dgm:prSet presAssocID="{538DF030-6367-4BC0-95EA-DFAEC71A78FE}" presName="thickLine" presStyleLbl="alignNode1" presStyleIdx="1" presStyleCnt="5"/>
      <dgm:spPr/>
    </dgm:pt>
    <dgm:pt modelId="{C47BE066-49CC-44E7-B54C-2A996804CD21}" type="pres">
      <dgm:prSet presAssocID="{538DF030-6367-4BC0-95EA-DFAEC71A78FE}" presName="horz1" presStyleCnt="0"/>
      <dgm:spPr/>
    </dgm:pt>
    <dgm:pt modelId="{E0F021A7-9AC7-4A42-860E-ED434E427424}" type="pres">
      <dgm:prSet presAssocID="{538DF030-6367-4BC0-95EA-DFAEC71A78FE}" presName="tx1" presStyleLbl="revTx" presStyleIdx="1" presStyleCnt="5"/>
      <dgm:spPr/>
    </dgm:pt>
    <dgm:pt modelId="{70629403-4DD1-46CE-83BA-03AD2B1FDB43}" type="pres">
      <dgm:prSet presAssocID="{538DF030-6367-4BC0-95EA-DFAEC71A78FE}" presName="vert1" presStyleCnt="0"/>
      <dgm:spPr/>
    </dgm:pt>
    <dgm:pt modelId="{4727116B-5191-4385-A0C8-6048A5062779}" type="pres">
      <dgm:prSet presAssocID="{9CA6F271-EF6B-45F4-B766-213E19DDAC94}" presName="thickLine" presStyleLbl="alignNode1" presStyleIdx="2" presStyleCnt="5"/>
      <dgm:spPr/>
    </dgm:pt>
    <dgm:pt modelId="{6249087C-C79A-4124-88C4-20B4B25205AF}" type="pres">
      <dgm:prSet presAssocID="{9CA6F271-EF6B-45F4-B766-213E19DDAC94}" presName="horz1" presStyleCnt="0"/>
      <dgm:spPr/>
    </dgm:pt>
    <dgm:pt modelId="{DEDBB713-4AF5-4EFB-A54D-4C7123C553D5}" type="pres">
      <dgm:prSet presAssocID="{9CA6F271-EF6B-45F4-B766-213E19DDAC94}" presName="tx1" presStyleLbl="revTx" presStyleIdx="2" presStyleCnt="5"/>
      <dgm:spPr/>
    </dgm:pt>
    <dgm:pt modelId="{519E082E-72A2-4502-B5D5-A1E456506483}" type="pres">
      <dgm:prSet presAssocID="{9CA6F271-EF6B-45F4-B766-213E19DDAC94}" presName="vert1" presStyleCnt="0"/>
      <dgm:spPr/>
    </dgm:pt>
    <dgm:pt modelId="{36977827-3279-4485-B3D4-4C2372031037}" type="pres">
      <dgm:prSet presAssocID="{0BBA9590-1182-4381-825E-126548A672B8}" presName="thickLine" presStyleLbl="alignNode1" presStyleIdx="3" presStyleCnt="5"/>
      <dgm:spPr/>
    </dgm:pt>
    <dgm:pt modelId="{39EC4E4B-8E62-4FEB-A41A-40CF78C2942D}" type="pres">
      <dgm:prSet presAssocID="{0BBA9590-1182-4381-825E-126548A672B8}" presName="horz1" presStyleCnt="0"/>
      <dgm:spPr/>
    </dgm:pt>
    <dgm:pt modelId="{B2CF9B57-63D4-447F-856C-1252EE80CAD5}" type="pres">
      <dgm:prSet presAssocID="{0BBA9590-1182-4381-825E-126548A672B8}" presName="tx1" presStyleLbl="revTx" presStyleIdx="3" presStyleCnt="5"/>
      <dgm:spPr/>
    </dgm:pt>
    <dgm:pt modelId="{4D9FE6FF-8CBA-43B9-AE7A-8C04C8946C76}" type="pres">
      <dgm:prSet presAssocID="{0BBA9590-1182-4381-825E-126548A672B8}" presName="vert1" presStyleCnt="0"/>
      <dgm:spPr/>
    </dgm:pt>
    <dgm:pt modelId="{11A698D1-9A68-4012-8A65-8494E1FFD258}" type="pres">
      <dgm:prSet presAssocID="{03DCAC84-C780-4A90-9DEF-D7968F473D90}" presName="thickLine" presStyleLbl="alignNode1" presStyleIdx="4" presStyleCnt="5"/>
      <dgm:spPr/>
    </dgm:pt>
    <dgm:pt modelId="{71B950F4-B6E1-48E7-BE02-7181D5D8DBB4}" type="pres">
      <dgm:prSet presAssocID="{03DCAC84-C780-4A90-9DEF-D7968F473D90}" presName="horz1" presStyleCnt="0"/>
      <dgm:spPr/>
    </dgm:pt>
    <dgm:pt modelId="{62F41622-2F67-403F-950F-FD236B55046B}" type="pres">
      <dgm:prSet presAssocID="{03DCAC84-C780-4A90-9DEF-D7968F473D90}" presName="tx1" presStyleLbl="revTx" presStyleIdx="4" presStyleCnt="5"/>
      <dgm:spPr/>
    </dgm:pt>
    <dgm:pt modelId="{89CE2C8D-E0AD-4231-A54A-563E51DA9353}" type="pres">
      <dgm:prSet presAssocID="{03DCAC84-C780-4A90-9DEF-D7968F473D90}" presName="vert1" presStyleCnt="0"/>
      <dgm:spPr/>
    </dgm:pt>
  </dgm:ptLst>
  <dgm:cxnLst>
    <dgm:cxn modelId="{811F3F66-473D-42BE-BEBF-75DF5EC0810E}" srcId="{7778D26F-F60A-4920-9461-9B01C9141C74}" destId="{4FEA13CE-5793-4376-B6C4-C92C0162A28E}" srcOrd="0" destOrd="0" parTransId="{19C2458A-27C7-45F1-8CFC-D4DD2B725AE9}" sibTransId="{066C7A67-87AF-4204-A2A5-A835EFABDCA1}"/>
    <dgm:cxn modelId="{D01A3047-FC91-4614-9CAF-55359173A8F0}" type="presOf" srcId="{7778D26F-F60A-4920-9461-9B01C9141C74}" destId="{830E479C-B696-44A4-875D-466BCE934278}" srcOrd="0" destOrd="0" presId="urn:microsoft.com/office/officeart/2008/layout/LinedList"/>
    <dgm:cxn modelId="{3DD08D76-83E7-41B8-9830-A300033AFF2A}" type="presOf" srcId="{538DF030-6367-4BC0-95EA-DFAEC71A78FE}" destId="{E0F021A7-9AC7-4A42-860E-ED434E427424}" srcOrd="0" destOrd="0" presId="urn:microsoft.com/office/officeart/2008/layout/LinedList"/>
    <dgm:cxn modelId="{00ADA0A1-1DB9-40D3-99E6-DC56A0E169D1}" srcId="{7778D26F-F60A-4920-9461-9B01C9141C74}" destId="{03DCAC84-C780-4A90-9DEF-D7968F473D90}" srcOrd="4" destOrd="0" parTransId="{32E22749-67D2-4F22-B764-606AF156BB34}" sibTransId="{05DBBF8C-B701-4031-BB79-40D0EFA88790}"/>
    <dgm:cxn modelId="{442322A2-2089-49DE-A9A5-2E2C1F24E8E3}" type="presOf" srcId="{0BBA9590-1182-4381-825E-126548A672B8}" destId="{B2CF9B57-63D4-447F-856C-1252EE80CAD5}" srcOrd="0" destOrd="0" presId="urn:microsoft.com/office/officeart/2008/layout/LinedList"/>
    <dgm:cxn modelId="{252819B1-35AE-4DFD-A1C2-1655D7D4CFC4}" srcId="{7778D26F-F60A-4920-9461-9B01C9141C74}" destId="{0BBA9590-1182-4381-825E-126548A672B8}" srcOrd="3" destOrd="0" parTransId="{C07334D7-FE6A-476F-9170-477707D58C17}" sibTransId="{68D6C2B5-8555-4D31-A414-B8CB093F64F4}"/>
    <dgm:cxn modelId="{EF9B42C4-50C5-471A-A027-4C5D5AB0A026}" srcId="{7778D26F-F60A-4920-9461-9B01C9141C74}" destId="{9CA6F271-EF6B-45F4-B766-213E19DDAC94}" srcOrd="2" destOrd="0" parTransId="{60241487-68AC-4A5D-968F-7909369FD4B7}" sibTransId="{EF2D5255-11EA-4CC3-967B-694437201894}"/>
    <dgm:cxn modelId="{529E1BC6-3AF3-4288-BD70-B0812A489C10}" type="presOf" srcId="{03DCAC84-C780-4A90-9DEF-D7968F473D90}" destId="{62F41622-2F67-403F-950F-FD236B55046B}" srcOrd="0" destOrd="0" presId="urn:microsoft.com/office/officeart/2008/layout/LinedList"/>
    <dgm:cxn modelId="{7D5DD6D4-13CE-4B19-8CFA-7CE3FEA28449}" srcId="{7778D26F-F60A-4920-9461-9B01C9141C74}" destId="{538DF030-6367-4BC0-95EA-DFAEC71A78FE}" srcOrd="1" destOrd="0" parTransId="{258B4847-8865-4C3C-9B67-F7E71555E2EC}" sibTransId="{B846EB19-A82F-471C-81BB-6186BACCBF52}"/>
    <dgm:cxn modelId="{C2A0EDF5-2E59-4DB6-87A7-D7E7175A8860}" type="presOf" srcId="{9CA6F271-EF6B-45F4-B766-213E19DDAC94}" destId="{DEDBB713-4AF5-4EFB-A54D-4C7123C553D5}" srcOrd="0" destOrd="0" presId="urn:microsoft.com/office/officeart/2008/layout/LinedList"/>
    <dgm:cxn modelId="{2297E3F9-A3A0-4AFB-9C2A-2C0BE56C1ACB}" type="presOf" srcId="{4FEA13CE-5793-4376-B6C4-C92C0162A28E}" destId="{1AB9C6C5-4C3C-43B6-B7FC-A5A738FA34F5}" srcOrd="0" destOrd="0" presId="urn:microsoft.com/office/officeart/2008/layout/LinedList"/>
    <dgm:cxn modelId="{CA4BAA78-4A34-4E0F-B4A0-31855D215C57}" type="presParOf" srcId="{830E479C-B696-44A4-875D-466BCE934278}" destId="{958C3F98-A13F-4953-A514-1FFEC941FDBC}" srcOrd="0" destOrd="0" presId="urn:microsoft.com/office/officeart/2008/layout/LinedList"/>
    <dgm:cxn modelId="{2F330CE2-7A61-4403-9FC3-F3F5C4E9DE3B}" type="presParOf" srcId="{830E479C-B696-44A4-875D-466BCE934278}" destId="{5C32A4A2-7E3C-482E-B4B6-4E1F974306E6}" srcOrd="1" destOrd="0" presId="urn:microsoft.com/office/officeart/2008/layout/LinedList"/>
    <dgm:cxn modelId="{F6ECCD91-857B-45DC-9F6F-1465E7108FA1}" type="presParOf" srcId="{5C32A4A2-7E3C-482E-B4B6-4E1F974306E6}" destId="{1AB9C6C5-4C3C-43B6-B7FC-A5A738FA34F5}" srcOrd="0" destOrd="0" presId="urn:microsoft.com/office/officeart/2008/layout/LinedList"/>
    <dgm:cxn modelId="{D6CB7B6F-9485-428A-88DD-13DFB1B2B464}" type="presParOf" srcId="{5C32A4A2-7E3C-482E-B4B6-4E1F974306E6}" destId="{F4A61C0E-EE49-4140-9247-E2F4B0766382}" srcOrd="1" destOrd="0" presId="urn:microsoft.com/office/officeart/2008/layout/LinedList"/>
    <dgm:cxn modelId="{14AB1732-70B7-422C-BEEC-236BD4B4E610}" type="presParOf" srcId="{830E479C-B696-44A4-875D-466BCE934278}" destId="{2A15AC77-B8AD-4712-990A-A6A9F64AB0C4}" srcOrd="2" destOrd="0" presId="urn:microsoft.com/office/officeart/2008/layout/LinedList"/>
    <dgm:cxn modelId="{AF207370-33BF-4828-B094-B43C9A8ADD3E}" type="presParOf" srcId="{830E479C-B696-44A4-875D-466BCE934278}" destId="{C47BE066-49CC-44E7-B54C-2A996804CD21}" srcOrd="3" destOrd="0" presId="urn:microsoft.com/office/officeart/2008/layout/LinedList"/>
    <dgm:cxn modelId="{17B5B030-9423-447A-8750-5C66503706ED}" type="presParOf" srcId="{C47BE066-49CC-44E7-B54C-2A996804CD21}" destId="{E0F021A7-9AC7-4A42-860E-ED434E427424}" srcOrd="0" destOrd="0" presId="urn:microsoft.com/office/officeart/2008/layout/LinedList"/>
    <dgm:cxn modelId="{A3D0D4BD-5866-456A-9DEA-E7CB6656BBCC}" type="presParOf" srcId="{C47BE066-49CC-44E7-B54C-2A996804CD21}" destId="{70629403-4DD1-46CE-83BA-03AD2B1FDB43}" srcOrd="1" destOrd="0" presId="urn:microsoft.com/office/officeart/2008/layout/LinedList"/>
    <dgm:cxn modelId="{58CEE56F-049F-4111-A268-518348040CB6}" type="presParOf" srcId="{830E479C-B696-44A4-875D-466BCE934278}" destId="{4727116B-5191-4385-A0C8-6048A5062779}" srcOrd="4" destOrd="0" presId="urn:microsoft.com/office/officeart/2008/layout/LinedList"/>
    <dgm:cxn modelId="{2B16B0ED-F036-4235-AAAD-D67155E9DF74}" type="presParOf" srcId="{830E479C-B696-44A4-875D-466BCE934278}" destId="{6249087C-C79A-4124-88C4-20B4B25205AF}" srcOrd="5" destOrd="0" presId="urn:microsoft.com/office/officeart/2008/layout/LinedList"/>
    <dgm:cxn modelId="{63967143-FBF4-4720-B103-1F6293093888}" type="presParOf" srcId="{6249087C-C79A-4124-88C4-20B4B25205AF}" destId="{DEDBB713-4AF5-4EFB-A54D-4C7123C553D5}" srcOrd="0" destOrd="0" presId="urn:microsoft.com/office/officeart/2008/layout/LinedList"/>
    <dgm:cxn modelId="{631A9569-E04D-4C25-91B3-B9AB837CC3CE}" type="presParOf" srcId="{6249087C-C79A-4124-88C4-20B4B25205AF}" destId="{519E082E-72A2-4502-B5D5-A1E456506483}" srcOrd="1" destOrd="0" presId="urn:microsoft.com/office/officeart/2008/layout/LinedList"/>
    <dgm:cxn modelId="{5F6BDA72-277A-4510-818B-05F0532A8180}" type="presParOf" srcId="{830E479C-B696-44A4-875D-466BCE934278}" destId="{36977827-3279-4485-B3D4-4C2372031037}" srcOrd="6" destOrd="0" presId="urn:microsoft.com/office/officeart/2008/layout/LinedList"/>
    <dgm:cxn modelId="{B3416C20-BF2F-4E5F-92FC-CD40EF9C3246}" type="presParOf" srcId="{830E479C-B696-44A4-875D-466BCE934278}" destId="{39EC4E4B-8E62-4FEB-A41A-40CF78C2942D}" srcOrd="7" destOrd="0" presId="urn:microsoft.com/office/officeart/2008/layout/LinedList"/>
    <dgm:cxn modelId="{3EFF63CE-0980-49EB-95D5-400DC78B3395}" type="presParOf" srcId="{39EC4E4B-8E62-4FEB-A41A-40CF78C2942D}" destId="{B2CF9B57-63D4-447F-856C-1252EE80CAD5}" srcOrd="0" destOrd="0" presId="urn:microsoft.com/office/officeart/2008/layout/LinedList"/>
    <dgm:cxn modelId="{CE7659C0-C73B-4E35-80DF-A02EB04A7D05}" type="presParOf" srcId="{39EC4E4B-8E62-4FEB-A41A-40CF78C2942D}" destId="{4D9FE6FF-8CBA-43B9-AE7A-8C04C8946C76}" srcOrd="1" destOrd="0" presId="urn:microsoft.com/office/officeart/2008/layout/LinedList"/>
    <dgm:cxn modelId="{D649FF23-F551-43B1-9A79-7141ED2377A6}" type="presParOf" srcId="{830E479C-B696-44A4-875D-466BCE934278}" destId="{11A698D1-9A68-4012-8A65-8494E1FFD258}" srcOrd="8" destOrd="0" presId="urn:microsoft.com/office/officeart/2008/layout/LinedList"/>
    <dgm:cxn modelId="{A6684099-829E-4E40-BA3E-4635918CB337}" type="presParOf" srcId="{830E479C-B696-44A4-875D-466BCE934278}" destId="{71B950F4-B6E1-48E7-BE02-7181D5D8DBB4}" srcOrd="9" destOrd="0" presId="urn:microsoft.com/office/officeart/2008/layout/LinedList"/>
    <dgm:cxn modelId="{695CDF91-3CA6-47C4-A18D-2DA1E1B10C01}" type="presParOf" srcId="{71B950F4-B6E1-48E7-BE02-7181D5D8DBB4}" destId="{62F41622-2F67-403F-950F-FD236B55046B}" srcOrd="0" destOrd="0" presId="urn:microsoft.com/office/officeart/2008/layout/LinedList"/>
    <dgm:cxn modelId="{0173873E-F5B2-454A-8A93-E3192EBB1CC3}" type="presParOf" srcId="{71B950F4-B6E1-48E7-BE02-7181D5D8DBB4}" destId="{89CE2C8D-E0AD-4231-A54A-563E51DA935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207986D-B051-44FB-BA6A-5CEBAED557D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5B8513A-2946-417C-8D90-151669F0F09D}">
      <dgm:prSet/>
      <dgm:spPr/>
      <dgm:t>
        <a:bodyPr/>
        <a:lstStyle/>
        <a:p>
          <a:pPr rtl="0"/>
          <a:r>
            <a:rPr lang="en-US" b="1" dirty="0" err="1">
              <a:latin typeface="Posterama"/>
            </a:rPr>
            <a:t>Bardzo</a:t>
          </a:r>
          <a:r>
            <a:rPr lang="en-US" b="1" dirty="0">
              <a:latin typeface="Posterama"/>
            </a:rPr>
            <a:t> </a:t>
          </a:r>
          <a:r>
            <a:rPr lang="en-US" b="1" dirty="0" err="1">
              <a:latin typeface="Posterama"/>
            </a:rPr>
            <a:t>duże</a:t>
          </a:r>
          <a:r>
            <a:rPr lang="en-US" b="1" dirty="0">
              <a:latin typeface="Posterama"/>
            </a:rPr>
            <a:t> </a:t>
          </a:r>
          <a:r>
            <a:rPr lang="en-US" b="1" dirty="0" err="1">
              <a:latin typeface="Posterama"/>
            </a:rPr>
            <a:t>natężenie</a:t>
          </a:r>
          <a:r>
            <a:rPr lang="en-US" b="1" dirty="0">
              <a:latin typeface="Posterama"/>
            </a:rPr>
            <a:t> </a:t>
          </a:r>
          <a:r>
            <a:rPr lang="en-US" b="1" dirty="0" err="1">
              <a:latin typeface="Posterama"/>
            </a:rPr>
            <a:t>lęków</a:t>
          </a:r>
          <a:endParaRPr lang="en-US" b="1" dirty="0" err="1"/>
        </a:p>
      </dgm:t>
    </dgm:pt>
    <dgm:pt modelId="{96A22F28-6EEA-4BC8-988E-306976571146}" type="parTrans" cxnId="{E27CC224-E41B-437B-BDDC-B1E64170486B}">
      <dgm:prSet/>
      <dgm:spPr/>
      <dgm:t>
        <a:bodyPr/>
        <a:lstStyle/>
        <a:p>
          <a:endParaRPr lang="en-US"/>
        </a:p>
      </dgm:t>
    </dgm:pt>
    <dgm:pt modelId="{BDA4ADC7-A135-49DB-A019-DA0534A82567}" type="sibTrans" cxnId="{E27CC224-E41B-437B-BDDC-B1E64170486B}">
      <dgm:prSet/>
      <dgm:spPr/>
      <dgm:t>
        <a:bodyPr/>
        <a:lstStyle/>
        <a:p>
          <a:endParaRPr lang="en-US"/>
        </a:p>
      </dgm:t>
    </dgm:pt>
    <dgm:pt modelId="{BCFF7810-2012-4A7F-B7A8-7800DA31E120}">
      <dgm:prSet/>
      <dgm:spPr/>
      <dgm:t>
        <a:bodyPr/>
        <a:lstStyle/>
        <a:p>
          <a:r>
            <a:rPr lang="en-US" dirty="0" err="1"/>
            <a:t>dźwiękowe</a:t>
          </a:r>
          <a:r>
            <a:rPr lang="en-US" dirty="0"/>
            <a:t>- </a:t>
          </a:r>
          <a:r>
            <a:rPr lang="en-US" dirty="0" err="1"/>
            <a:t>dzwonek</a:t>
          </a:r>
          <a:r>
            <a:rPr lang="en-US" dirty="0"/>
            <a:t> do </a:t>
          </a:r>
          <a:r>
            <a:rPr lang="en-US" dirty="0" err="1"/>
            <a:t>drzwi</a:t>
          </a:r>
          <a:r>
            <a:rPr lang="en-US" dirty="0"/>
            <a:t>, </a:t>
          </a:r>
          <a:r>
            <a:rPr lang="en-US" dirty="0" err="1"/>
            <a:t>telefon</a:t>
          </a:r>
          <a:r>
            <a:rPr lang="en-US" dirty="0"/>
            <a:t>, </a:t>
          </a:r>
          <a:r>
            <a:rPr lang="en-US" dirty="0" err="1"/>
            <a:t>nieprzyjemny</a:t>
          </a:r>
          <a:r>
            <a:rPr lang="en-US" dirty="0"/>
            <a:t> </a:t>
          </a:r>
          <a:r>
            <a:rPr lang="en-US" dirty="0" err="1"/>
            <a:t>sposób</a:t>
          </a:r>
          <a:r>
            <a:rPr lang="en-US" dirty="0"/>
            <a:t> </a:t>
          </a:r>
          <a:r>
            <a:rPr lang="en-US" dirty="0" err="1"/>
            <a:t>mówienia</a:t>
          </a:r>
          <a:r>
            <a:rPr lang="en-US" dirty="0"/>
            <a:t>, </a:t>
          </a:r>
          <a:r>
            <a:rPr lang="en-US" dirty="0" err="1"/>
            <a:t>spłukiwanie</a:t>
          </a:r>
          <a:r>
            <a:rPr lang="en-US" dirty="0"/>
            <a:t> </a:t>
          </a:r>
          <a:r>
            <a:rPr lang="en-US" dirty="0" err="1"/>
            <a:t>wody</a:t>
          </a:r>
          <a:r>
            <a:rPr lang="en-US" dirty="0"/>
            <a:t> w </a:t>
          </a:r>
          <a:r>
            <a:rPr lang="en-US" dirty="0" err="1"/>
            <a:t>ubikacji</a:t>
          </a:r>
          <a:r>
            <a:rPr lang="en-US" dirty="0"/>
            <a:t>, </a:t>
          </a:r>
          <a:r>
            <a:rPr lang="en-US" dirty="0" err="1"/>
            <a:t>odgłosy</a:t>
          </a:r>
          <a:r>
            <a:rPr lang="en-US" dirty="0"/>
            <a:t> </a:t>
          </a:r>
          <a:r>
            <a:rPr lang="en-US" dirty="0" err="1"/>
            <a:t>wydawane</a:t>
          </a:r>
          <a:r>
            <a:rPr lang="en-US" dirty="0"/>
            <a:t> </a:t>
          </a:r>
          <a:r>
            <a:rPr lang="en-US" dirty="0" err="1"/>
            <a:t>przez</a:t>
          </a:r>
          <a:r>
            <a:rPr lang="en-US" dirty="0"/>
            <a:t> </a:t>
          </a:r>
          <a:r>
            <a:rPr lang="en-US" dirty="0" err="1"/>
            <a:t>ptaki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owady</a:t>
          </a:r>
          <a:endParaRPr lang="en-US" dirty="0"/>
        </a:p>
      </dgm:t>
    </dgm:pt>
    <dgm:pt modelId="{A3A72959-B2C3-458A-97BF-982885564D12}" type="parTrans" cxnId="{F5B12BDA-D1CF-4D35-BDFD-DDF784627814}">
      <dgm:prSet/>
      <dgm:spPr/>
      <dgm:t>
        <a:bodyPr/>
        <a:lstStyle/>
        <a:p>
          <a:endParaRPr lang="en-US"/>
        </a:p>
      </dgm:t>
    </dgm:pt>
    <dgm:pt modelId="{834CE4C2-EDA3-498F-B66A-44008209254E}" type="sibTrans" cxnId="{F5B12BDA-D1CF-4D35-BDFD-DDF784627814}">
      <dgm:prSet/>
      <dgm:spPr/>
      <dgm:t>
        <a:bodyPr/>
        <a:lstStyle/>
        <a:p>
          <a:endParaRPr lang="en-US"/>
        </a:p>
      </dgm:t>
    </dgm:pt>
    <dgm:pt modelId="{6C6BFC3A-60E4-452D-94E8-3CC4DE29BAB9}">
      <dgm:prSet/>
      <dgm:spPr/>
      <dgm:t>
        <a:bodyPr/>
        <a:lstStyle/>
        <a:p>
          <a:r>
            <a:rPr lang="en-US" dirty="0" err="1"/>
            <a:t>obawy</a:t>
          </a:r>
          <a:r>
            <a:rPr lang="en-US" dirty="0"/>
            <a:t> </a:t>
          </a:r>
          <a:r>
            <a:rPr lang="en-US" dirty="0" err="1"/>
            <a:t>przed</a:t>
          </a:r>
          <a:r>
            <a:rPr lang="en-US" dirty="0"/>
            <a:t> </a:t>
          </a:r>
          <a:r>
            <a:rPr lang="en-US" dirty="0" err="1"/>
            <a:t>duchami</a:t>
          </a:r>
          <a:r>
            <a:rPr lang="en-US" dirty="0"/>
            <a:t>, </a:t>
          </a:r>
          <a:r>
            <a:rPr lang="en-US" dirty="0" err="1"/>
            <a:t>wiedźmami</a:t>
          </a:r>
        </a:p>
      </dgm:t>
    </dgm:pt>
    <dgm:pt modelId="{92ED8792-5A86-4E1D-8FE5-BD54616DF412}" type="parTrans" cxnId="{090DCB9D-1EDC-45E6-86DA-3D5D77013ED2}">
      <dgm:prSet/>
      <dgm:spPr/>
      <dgm:t>
        <a:bodyPr/>
        <a:lstStyle/>
        <a:p>
          <a:endParaRPr lang="en-US"/>
        </a:p>
      </dgm:t>
    </dgm:pt>
    <dgm:pt modelId="{EAA4A4C2-88C2-45BB-882A-D0D7FCF1D8AC}" type="sibTrans" cxnId="{090DCB9D-1EDC-45E6-86DA-3D5D77013ED2}">
      <dgm:prSet/>
      <dgm:spPr/>
      <dgm:t>
        <a:bodyPr/>
        <a:lstStyle/>
        <a:p>
          <a:endParaRPr lang="en-US"/>
        </a:p>
      </dgm:t>
    </dgm:pt>
    <dgm:pt modelId="{A96A598A-384E-469D-BEE8-D1D59181A5AB}">
      <dgm:prSet/>
      <dgm:spPr/>
      <dgm:t>
        <a:bodyPr/>
        <a:lstStyle/>
        <a:p>
          <a:r>
            <a:rPr lang="en-US" dirty="0" err="1"/>
            <a:t>Że</a:t>
          </a:r>
          <a:r>
            <a:rPr lang="en-US" dirty="0"/>
            <a:t> </a:t>
          </a:r>
          <a:r>
            <a:rPr lang="en-US" dirty="0" err="1"/>
            <a:t>ktoś</a:t>
          </a:r>
          <a:r>
            <a:rPr lang="en-US" dirty="0"/>
            <a:t> </a:t>
          </a:r>
          <a:r>
            <a:rPr lang="en-US" dirty="0" err="1"/>
            <a:t>chowa</a:t>
          </a:r>
          <a:r>
            <a:rPr lang="en-US" dirty="0"/>
            <a:t> </a:t>
          </a:r>
          <a:r>
            <a:rPr lang="en-US" dirty="0" err="1"/>
            <a:t>się</a:t>
          </a:r>
          <a:r>
            <a:rPr lang="en-US" dirty="0"/>
            <a:t> pod </a:t>
          </a:r>
          <a:r>
            <a:rPr lang="en-US" dirty="0" err="1"/>
            <a:t>łóżkiem</a:t>
          </a:r>
          <a:endParaRPr lang="en-US" dirty="0"/>
        </a:p>
      </dgm:t>
    </dgm:pt>
    <dgm:pt modelId="{BE2E182D-5B96-41ED-A074-F28B5D9E77B2}" type="parTrans" cxnId="{547B584B-804F-4A3A-9AB5-05913E525DA7}">
      <dgm:prSet/>
      <dgm:spPr/>
      <dgm:t>
        <a:bodyPr/>
        <a:lstStyle/>
        <a:p>
          <a:endParaRPr lang="en-US"/>
        </a:p>
      </dgm:t>
    </dgm:pt>
    <dgm:pt modelId="{E8A20B9D-D939-479F-B9CE-14B8E1F4F6BC}" type="sibTrans" cxnId="{547B584B-804F-4A3A-9AB5-05913E525DA7}">
      <dgm:prSet/>
      <dgm:spPr/>
      <dgm:t>
        <a:bodyPr/>
        <a:lstStyle/>
        <a:p>
          <a:endParaRPr lang="en-US"/>
        </a:p>
      </dgm:t>
    </dgm:pt>
    <dgm:pt modelId="{8F1CD9FC-CBC1-441A-92E4-CC8EB6660FD9}">
      <dgm:prSet/>
      <dgm:spPr/>
      <dgm:t>
        <a:bodyPr/>
        <a:lstStyle/>
        <a:p>
          <a:r>
            <a:rPr lang="en-US" dirty="0"/>
            <a:t>Strach </a:t>
          </a:r>
          <a:r>
            <a:rPr lang="en-US" dirty="0" err="1"/>
            <a:t>przed</a:t>
          </a:r>
          <a:r>
            <a:rPr lang="en-US" dirty="0"/>
            <a:t> </a:t>
          </a:r>
          <a:r>
            <a:rPr lang="en-US" dirty="0" err="1"/>
            <a:t>zgubieniem</a:t>
          </a:r>
          <a:r>
            <a:rPr lang="en-US" dirty="0"/>
            <a:t> </a:t>
          </a:r>
          <a:r>
            <a:rPr lang="en-US" dirty="0" err="1"/>
            <a:t>się</a:t>
          </a:r>
          <a:endParaRPr lang="en-US" dirty="0"/>
        </a:p>
      </dgm:t>
    </dgm:pt>
    <dgm:pt modelId="{91D00736-BC48-4BBD-8A33-ECBA2F29A538}" type="parTrans" cxnId="{1F637676-6B3B-4CBF-ACFF-075BCD1677AC}">
      <dgm:prSet/>
      <dgm:spPr/>
      <dgm:t>
        <a:bodyPr/>
        <a:lstStyle/>
        <a:p>
          <a:endParaRPr lang="en-US"/>
        </a:p>
      </dgm:t>
    </dgm:pt>
    <dgm:pt modelId="{92EA5BF3-E811-418B-A7C8-2F435A3D83A8}" type="sibTrans" cxnId="{1F637676-6B3B-4CBF-ACFF-075BCD1677AC}">
      <dgm:prSet/>
      <dgm:spPr/>
      <dgm:t>
        <a:bodyPr/>
        <a:lstStyle/>
        <a:p>
          <a:endParaRPr lang="en-US"/>
        </a:p>
      </dgm:t>
    </dgm:pt>
    <dgm:pt modelId="{F90117E2-9287-472E-A14C-D53E03DE931D}">
      <dgm:prSet/>
      <dgm:spPr/>
      <dgm:t>
        <a:bodyPr/>
        <a:lstStyle/>
        <a:p>
          <a:r>
            <a:rPr lang="en-US" dirty="0"/>
            <a:t>Boi </a:t>
          </a:r>
          <a:r>
            <a:rPr lang="en-US" dirty="0" err="1"/>
            <a:t>się</a:t>
          </a:r>
          <a:r>
            <a:rPr lang="en-US" dirty="0"/>
            <a:t> </a:t>
          </a:r>
          <a:r>
            <a:rPr lang="en-US" dirty="0" err="1"/>
            <a:t>ognia</a:t>
          </a:r>
          <a:r>
            <a:rPr lang="en-US" dirty="0"/>
            <a:t>, </a:t>
          </a:r>
          <a:r>
            <a:rPr lang="en-US" dirty="0" err="1"/>
            <a:t>wody</a:t>
          </a:r>
          <a:r>
            <a:rPr lang="en-US" dirty="0"/>
            <a:t>, </a:t>
          </a:r>
          <a:r>
            <a:rPr lang="en-US" dirty="0" err="1"/>
            <a:t>grzmotów</a:t>
          </a:r>
          <a:endParaRPr lang="en-US" dirty="0"/>
        </a:p>
      </dgm:t>
    </dgm:pt>
    <dgm:pt modelId="{D5D5C88A-51E7-4E35-A0B0-4397F9B6EC2F}" type="parTrans" cxnId="{E20271D8-3211-48B8-97B6-221F9CAA8E82}">
      <dgm:prSet/>
      <dgm:spPr/>
      <dgm:t>
        <a:bodyPr/>
        <a:lstStyle/>
        <a:p>
          <a:endParaRPr lang="en-US"/>
        </a:p>
      </dgm:t>
    </dgm:pt>
    <dgm:pt modelId="{11716086-3924-4079-B225-7AB7662A63D8}" type="sibTrans" cxnId="{E20271D8-3211-48B8-97B6-221F9CAA8E82}">
      <dgm:prSet/>
      <dgm:spPr/>
      <dgm:t>
        <a:bodyPr/>
        <a:lstStyle/>
        <a:p>
          <a:endParaRPr lang="en-US"/>
        </a:p>
      </dgm:t>
    </dgm:pt>
    <dgm:pt modelId="{C358CFB0-7936-49AC-B634-C276469AEB04}">
      <dgm:prSet/>
      <dgm:spPr/>
      <dgm:t>
        <a:bodyPr/>
        <a:lstStyle/>
        <a:p>
          <a:r>
            <a:rPr lang="en-US" dirty="0" err="1"/>
            <a:t>Przed</a:t>
          </a:r>
          <a:r>
            <a:rPr lang="en-US" dirty="0"/>
            <a:t> </a:t>
          </a:r>
          <a:r>
            <a:rPr lang="en-US" dirty="0" err="1"/>
            <a:t>zasypianiem</a:t>
          </a:r>
          <a:r>
            <a:rPr lang="en-US" dirty="0"/>
            <a:t> </a:t>
          </a:r>
          <a:r>
            <a:rPr lang="en-US" dirty="0" err="1"/>
            <a:t>kiedy</a:t>
          </a:r>
          <a:r>
            <a:rPr lang="en-US" dirty="0"/>
            <a:t> jest </a:t>
          </a:r>
          <a:r>
            <a:rPr lang="en-US" dirty="0" err="1"/>
            <a:t>samo</a:t>
          </a:r>
          <a:r>
            <a:rPr lang="en-US" dirty="0"/>
            <a:t> w </a:t>
          </a:r>
          <a:r>
            <a:rPr lang="en-US" dirty="0" err="1"/>
            <a:t>pokoju</a:t>
          </a:r>
          <a:endParaRPr lang="en-US" dirty="0"/>
        </a:p>
      </dgm:t>
    </dgm:pt>
    <dgm:pt modelId="{488A21E1-B7AE-4A53-8CEE-9E5A18E02161}" type="parTrans" cxnId="{2CCA1C1D-7CAA-4DE3-AB49-8E18F9347572}">
      <dgm:prSet/>
      <dgm:spPr/>
      <dgm:t>
        <a:bodyPr/>
        <a:lstStyle/>
        <a:p>
          <a:endParaRPr lang="en-US"/>
        </a:p>
      </dgm:t>
    </dgm:pt>
    <dgm:pt modelId="{02979C83-1E25-48F2-8890-4B4500BCB75D}" type="sibTrans" cxnId="{2CCA1C1D-7CAA-4DE3-AB49-8E18F9347572}">
      <dgm:prSet/>
      <dgm:spPr/>
      <dgm:t>
        <a:bodyPr/>
        <a:lstStyle/>
        <a:p>
          <a:endParaRPr lang="en-US"/>
        </a:p>
      </dgm:t>
    </dgm:pt>
    <dgm:pt modelId="{86D85099-765E-43DF-A1B7-5A32E8932D62}">
      <dgm:prSet/>
      <dgm:spPr/>
      <dgm:t>
        <a:bodyPr/>
        <a:lstStyle/>
        <a:p>
          <a:r>
            <a:rPr lang="en-US" dirty="0" err="1"/>
            <a:t>Przed</a:t>
          </a:r>
          <a:r>
            <a:rPr lang="en-US" dirty="0"/>
            <a:t> </a:t>
          </a:r>
          <a:r>
            <a:rPr lang="en-US" dirty="0" err="1"/>
            <a:t>zostaniem</a:t>
          </a:r>
          <a:r>
            <a:rPr lang="en-US" dirty="0"/>
            <a:t> </a:t>
          </a:r>
          <a:r>
            <a:rPr lang="en-US" dirty="0" err="1"/>
            <a:t>samemu</a:t>
          </a:r>
          <a:r>
            <a:rPr lang="en-US" dirty="0"/>
            <a:t> w </a:t>
          </a:r>
          <a:r>
            <a:rPr lang="en-US" dirty="0" err="1"/>
            <a:t>domu</a:t>
          </a:r>
          <a:endParaRPr lang="en-US" dirty="0"/>
        </a:p>
      </dgm:t>
    </dgm:pt>
    <dgm:pt modelId="{F579475D-8CCD-4C9B-9F87-664CFD18D821}" type="parTrans" cxnId="{72009014-80E3-4F8C-9179-49EC5A622EEF}">
      <dgm:prSet/>
      <dgm:spPr/>
      <dgm:t>
        <a:bodyPr/>
        <a:lstStyle/>
        <a:p>
          <a:endParaRPr lang="en-US"/>
        </a:p>
      </dgm:t>
    </dgm:pt>
    <dgm:pt modelId="{1D87BB1E-D319-42CE-AB4E-3AC317B37DCD}" type="sibTrans" cxnId="{72009014-80E3-4F8C-9179-49EC5A622EEF}">
      <dgm:prSet/>
      <dgm:spPr/>
      <dgm:t>
        <a:bodyPr/>
        <a:lstStyle/>
        <a:p>
          <a:endParaRPr lang="en-US"/>
        </a:p>
      </dgm:t>
    </dgm:pt>
    <dgm:pt modelId="{51BC545E-C454-408D-BE60-83DDCAFA513F}" type="pres">
      <dgm:prSet presAssocID="{9207986D-B051-44FB-BA6A-5CEBAED557D0}" presName="diagram" presStyleCnt="0">
        <dgm:presLayoutVars>
          <dgm:dir/>
          <dgm:resizeHandles val="exact"/>
        </dgm:presLayoutVars>
      </dgm:prSet>
      <dgm:spPr/>
    </dgm:pt>
    <dgm:pt modelId="{D7396EAB-0038-47DA-AA9C-BD526770C7B4}" type="pres">
      <dgm:prSet presAssocID="{45B8513A-2946-417C-8D90-151669F0F09D}" presName="node" presStyleLbl="node1" presStyleIdx="0" presStyleCnt="8">
        <dgm:presLayoutVars>
          <dgm:bulletEnabled val="1"/>
        </dgm:presLayoutVars>
      </dgm:prSet>
      <dgm:spPr/>
    </dgm:pt>
    <dgm:pt modelId="{DBCBA1E4-38AB-4DA8-B980-CCAE5A600A68}" type="pres">
      <dgm:prSet presAssocID="{BDA4ADC7-A135-49DB-A019-DA0534A82567}" presName="sibTrans" presStyleCnt="0"/>
      <dgm:spPr/>
    </dgm:pt>
    <dgm:pt modelId="{43C71E91-3F93-475B-BCC9-86BAAC592608}" type="pres">
      <dgm:prSet presAssocID="{BCFF7810-2012-4A7F-B7A8-7800DA31E120}" presName="node" presStyleLbl="node1" presStyleIdx="1" presStyleCnt="8">
        <dgm:presLayoutVars>
          <dgm:bulletEnabled val="1"/>
        </dgm:presLayoutVars>
      </dgm:prSet>
      <dgm:spPr/>
    </dgm:pt>
    <dgm:pt modelId="{5DF850EB-6A1E-431A-A114-59CF966ED64B}" type="pres">
      <dgm:prSet presAssocID="{834CE4C2-EDA3-498F-B66A-44008209254E}" presName="sibTrans" presStyleCnt="0"/>
      <dgm:spPr/>
    </dgm:pt>
    <dgm:pt modelId="{2FBFB415-DD18-4E45-8F53-97EA8972DFAF}" type="pres">
      <dgm:prSet presAssocID="{6C6BFC3A-60E4-452D-94E8-3CC4DE29BAB9}" presName="node" presStyleLbl="node1" presStyleIdx="2" presStyleCnt="8">
        <dgm:presLayoutVars>
          <dgm:bulletEnabled val="1"/>
        </dgm:presLayoutVars>
      </dgm:prSet>
      <dgm:spPr/>
    </dgm:pt>
    <dgm:pt modelId="{B7A2BCAA-059C-4753-8A50-D019856B0F26}" type="pres">
      <dgm:prSet presAssocID="{EAA4A4C2-88C2-45BB-882A-D0D7FCF1D8AC}" presName="sibTrans" presStyleCnt="0"/>
      <dgm:spPr/>
    </dgm:pt>
    <dgm:pt modelId="{CC4E0D30-48BF-433A-A894-1A55CFB5A978}" type="pres">
      <dgm:prSet presAssocID="{A96A598A-384E-469D-BEE8-D1D59181A5AB}" presName="node" presStyleLbl="node1" presStyleIdx="3" presStyleCnt="8">
        <dgm:presLayoutVars>
          <dgm:bulletEnabled val="1"/>
        </dgm:presLayoutVars>
      </dgm:prSet>
      <dgm:spPr/>
    </dgm:pt>
    <dgm:pt modelId="{FF973B28-69F4-47AB-BFDD-E4BC056D80AC}" type="pres">
      <dgm:prSet presAssocID="{E8A20B9D-D939-479F-B9CE-14B8E1F4F6BC}" presName="sibTrans" presStyleCnt="0"/>
      <dgm:spPr/>
    </dgm:pt>
    <dgm:pt modelId="{CD109EF9-E0D1-4ACA-8F09-F3F4419660A7}" type="pres">
      <dgm:prSet presAssocID="{8F1CD9FC-CBC1-441A-92E4-CC8EB6660FD9}" presName="node" presStyleLbl="node1" presStyleIdx="4" presStyleCnt="8">
        <dgm:presLayoutVars>
          <dgm:bulletEnabled val="1"/>
        </dgm:presLayoutVars>
      </dgm:prSet>
      <dgm:spPr/>
    </dgm:pt>
    <dgm:pt modelId="{01A50086-890B-47C4-8B3C-399438F9674B}" type="pres">
      <dgm:prSet presAssocID="{92EA5BF3-E811-418B-A7C8-2F435A3D83A8}" presName="sibTrans" presStyleCnt="0"/>
      <dgm:spPr/>
    </dgm:pt>
    <dgm:pt modelId="{B11C3CC9-F6DB-4EB1-AB34-1230C128C04A}" type="pres">
      <dgm:prSet presAssocID="{F90117E2-9287-472E-A14C-D53E03DE931D}" presName="node" presStyleLbl="node1" presStyleIdx="5" presStyleCnt="8">
        <dgm:presLayoutVars>
          <dgm:bulletEnabled val="1"/>
        </dgm:presLayoutVars>
      </dgm:prSet>
      <dgm:spPr/>
    </dgm:pt>
    <dgm:pt modelId="{94927388-DF3E-40F0-ADE1-4994F92E09E3}" type="pres">
      <dgm:prSet presAssocID="{11716086-3924-4079-B225-7AB7662A63D8}" presName="sibTrans" presStyleCnt="0"/>
      <dgm:spPr/>
    </dgm:pt>
    <dgm:pt modelId="{14F1D320-DEAC-432B-B745-B81837F2AEEF}" type="pres">
      <dgm:prSet presAssocID="{C358CFB0-7936-49AC-B634-C276469AEB04}" presName="node" presStyleLbl="node1" presStyleIdx="6" presStyleCnt="8">
        <dgm:presLayoutVars>
          <dgm:bulletEnabled val="1"/>
        </dgm:presLayoutVars>
      </dgm:prSet>
      <dgm:spPr/>
    </dgm:pt>
    <dgm:pt modelId="{05B378D1-8A2E-457E-AA1E-78C429D6EEFF}" type="pres">
      <dgm:prSet presAssocID="{02979C83-1E25-48F2-8890-4B4500BCB75D}" presName="sibTrans" presStyleCnt="0"/>
      <dgm:spPr/>
    </dgm:pt>
    <dgm:pt modelId="{E33DABBB-B50E-4C3B-9EDA-629EFFBCD9C1}" type="pres">
      <dgm:prSet presAssocID="{86D85099-765E-43DF-A1B7-5A32E8932D62}" presName="node" presStyleLbl="node1" presStyleIdx="7" presStyleCnt="8">
        <dgm:presLayoutVars>
          <dgm:bulletEnabled val="1"/>
        </dgm:presLayoutVars>
      </dgm:prSet>
      <dgm:spPr/>
    </dgm:pt>
  </dgm:ptLst>
  <dgm:cxnLst>
    <dgm:cxn modelId="{72009014-80E3-4F8C-9179-49EC5A622EEF}" srcId="{9207986D-B051-44FB-BA6A-5CEBAED557D0}" destId="{86D85099-765E-43DF-A1B7-5A32E8932D62}" srcOrd="7" destOrd="0" parTransId="{F579475D-8CCD-4C9B-9F87-664CFD18D821}" sibTransId="{1D87BB1E-D319-42CE-AB4E-3AC317B37DCD}"/>
    <dgm:cxn modelId="{2CCA1C1D-7CAA-4DE3-AB49-8E18F9347572}" srcId="{9207986D-B051-44FB-BA6A-5CEBAED557D0}" destId="{C358CFB0-7936-49AC-B634-C276469AEB04}" srcOrd="6" destOrd="0" parTransId="{488A21E1-B7AE-4A53-8CEE-9E5A18E02161}" sibTransId="{02979C83-1E25-48F2-8890-4B4500BCB75D}"/>
    <dgm:cxn modelId="{4493281E-ADB5-4638-A295-D58F928D3794}" type="presOf" srcId="{45B8513A-2946-417C-8D90-151669F0F09D}" destId="{D7396EAB-0038-47DA-AA9C-BD526770C7B4}" srcOrd="0" destOrd="0" presId="urn:microsoft.com/office/officeart/2005/8/layout/default"/>
    <dgm:cxn modelId="{E27CC224-E41B-437B-BDDC-B1E64170486B}" srcId="{9207986D-B051-44FB-BA6A-5CEBAED557D0}" destId="{45B8513A-2946-417C-8D90-151669F0F09D}" srcOrd="0" destOrd="0" parTransId="{96A22F28-6EEA-4BC8-988E-306976571146}" sibTransId="{BDA4ADC7-A135-49DB-A019-DA0534A82567}"/>
    <dgm:cxn modelId="{9451562B-AE19-4150-88D2-29830E7D587B}" type="presOf" srcId="{F90117E2-9287-472E-A14C-D53E03DE931D}" destId="{B11C3CC9-F6DB-4EB1-AB34-1230C128C04A}" srcOrd="0" destOrd="0" presId="urn:microsoft.com/office/officeart/2005/8/layout/default"/>
    <dgm:cxn modelId="{B41C842E-00A7-4966-B658-9B8BBBA7D6DE}" type="presOf" srcId="{C358CFB0-7936-49AC-B634-C276469AEB04}" destId="{14F1D320-DEAC-432B-B745-B81837F2AEEF}" srcOrd="0" destOrd="0" presId="urn:microsoft.com/office/officeart/2005/8/layout/default"/>
    <dgm:cxn modelId="{B10E2060-B0E0-4A84-A640-42BED3463878}" type="presOf" srcId="{8F1CD9FC-CBC1-441A-92E4-CC8EB6660FD9}" destId="{CD109EF9-E0D1-4ACA-8F09-F3F4419660A7}" srcOrd="0" destOrd="0" presId="urn:microsoft.com/office/officeart/2005/8/layout/default"/>
    <dgm:cxn modelId="{06F99564-B1FA-4905-B391-3DEC3E628A47}" type="presOf" srcId="{86D85099-765E-43DF-A1B7-5A32E8932D62}" destId="{E33DABBB-B50E-4C3B-9EDA-629EFFBCD9C1}" srcOrd="0" destOrd="0" presId="urn:microsoft.com/office/officeart/2005/8/layout/default"/>
    <dgm:cxn modelId="{547B584B-804F-4A3A-9AB5-05913E525DA7}" srcId="{9207986D-B051-44FB-BA6A-5CEBAED557D0}" destId="{A96A598A-384E-469D-BEE8-D1D59181A5AB}" srcOrd="3" destOrd="0" parTransId="{BE2E182D-5B96-41ED-A074-F28B5D9E77B2}" sibTransId="{E8A20B9D-D939-479F-B9CE-14B8E1F4F6BC}"/>
    <dgm:cxn modelId="{C66AA26E-8244-4989-9E1A-7871850001B4}" type="presOf" srcId="{6C6BFC3A-60E4-452D-94E8-3CC4DE29BAB9}" destId="{2FBFB415-DD18-4E45-8F53-97EA8972DFAF}" srcOrd="0" destOrd="0" presId="urn:microsoft.com/office/officeart/2005/8/layout/default"/>
    <dgm:cxn modelId="{C852C271-6A0F-47E0-BA7E-21ABD57C1F69}" type="presOf" srcId="{BCFF7810-2012-4A7F-B7A8-7800DA31E120}" destId="{43C71E91-3F93-475B-BCC9-86BAAC592608}" srcOrd="0" destOrd="0" presId="urn:microsoft.com/office/officeart/2005/8/layout/default"/>
    <dgm:cxn modelId="{1F637676-6B3B-4CBF-ACFF-075BCD1677AC}" srcId="{9207986D-B051-44FB-BA6A-5CEBAED557D0}" destId="{8F1CD9FC-CBC1-441A-92E4-CC8EB6660FD9}" srcOrd="4" destOrd="0" parTransId="{91D00736-BC48-4BBD-8A33-ECBA2F29A538}" sibTransId="{92EA5BF3-E811-418B-A7C8-2F435A3D83A8}"/>
    <dgm:cxn modelId="{090DCB9D-1EDC-45E6-86DA-3D5D77013ED2}" srcId="{9207986D-B051-44FB-BA6A-5CEBAED557D0}" destId="{6C6BFC3A-60E4-452D-94E8-3CC4DE29BAB9}" srcOrd="2" destOrd="0" parTransId="{92ED8792-5A86-4E1D-8FE5-BD54616DF412}" sibTransId="{EAA4A4C2-88C2-45BB-882A-D0D7FCF1D8AC}"/>
    <dgm:cxn modelId="{BFD54ECC-DCF6-4F33-99C9-50B05A118A88}" type="presOf" srcId="{9207986D-B051-44FB-BA6A-5CEBAED557D0}" destId="{51BC545E-C454-408D-BE60-83DDCAFA513F}" srcOrd="0" destOrd="0" presId="urn:microsoft.com/office/officeart/2005/8/layout/default"/>
    <dgm:cxn modelId="{E20271D8-3211-48B8-97B6-221F9CAA8E82}" srcId="{9207986D-B051-44FB-BA6A-5CEBAED557D0}" destId="{F90117E2-9287-472E-A14C-D53E03DE931D}" srcOrd="5" destOrd="0" parTransId="{D5D5C88A-51E7-4E35-A0B0-4397F9B6EC2F}" sibTransId="{11716086-3924-4079-B225-7AB7662A63D8}"/>
    <dgm:cxn modelId="{F5B12BDA-D1CF-4D35-BDFD-DDF784627814}" srcId="{9207986D-B051-44FB-BA6A-5CEBAED557D0}" destId="{BCFF7810-2012-4A7F-B7A8-7800DA31E120}" srcOrd="1" destOrd="0" parTransId="{A3A72959-B2C3-458A-97BF-982885564D12}" sibTransId="{834CE4C2-EDA3-498F-B66A-44008209254E}"/>
    <dgm:cxn modelId="{C00381FE-DCE4-4264-8F7E-25C9C53B42C5}" type="presOf" srcId="{A96A598A-384E-469D-BEE8-D1D59181A5AB}" destId="{CC4E0D30-48BF-433A-A894-1A55CFB5A978}" srcOrd="0" destOrd="0" presId="urn:microsoft.com/office/officeart/2005/8/layout/default"/>
    <dgm:cxn modelId="{ED231FFA-8CC0-4963-9E0B-6E260A12686B}" type="presParOf" srcId="{51BC545E-C454-408D-BE60-83DDCAFA513F}" destId="{D7396EAB-0038-47DA-AA9C-BD526770C7B4}" srcOrd="0" destOrd="0" presId="urn:microsoft.com/office/officeart/2005/8/layout/default"/>
    <dgm:cxn modelId="{0C934A49-8CF8-4EC4-939D-E187051A6C33}" type="presParOf" srcId="{51BC545E-C454-408D-BE60-83DDCAFA513F}" destId="{DBCBA1E4-38AB-4DA8-B980-CCAE5A600A68}" srcOrd="1" destOrd="0" presId="urn:microsoft.com/office/officeart/2005/8/layout/default"/>
    <dgm:cxn modelId="{DA46F820-A325-45EE-8118-915669645395}" type="presParOf" srcId="{51BC545E-C454-408D-BE60-83DDCAFA513F}" destId="{43C71E91-3F93-475B-BCC9-86BAAC592608}" srcOrd="2" destOrd="0" presId="urn:microsoft.com/office/officeart/2005/8/layout/default"/>
    <dgm:cxn modelId="{57FD0513-67FD-4BFE-BEF2-DA6BF72A3396}" type="presParOf" srcId="{51BC545E-C454-408D-BE60-83DDCAFA513F}" destId="{5DF850EB-6A1E-431A-A114-59CF966ED64B}" srcOrd="3" destOrd="0" presId="urn:microsoft.com/office/officeart/2005/8/layout/default"/>
    <dgm:cxn modelId="{C77C70E2-A1B5-47B7-8051-E01EECB0615A}" type="presParOf" srcId="{51BC545E-C454-408D-BE60-83DDCAFA513F}" destId="{2FBFB415-DD18-4E45-8F53-97EA8972DFAF}" srcOrd="4" destOrd="0" presId="urn:microsoft.com/office/officeart/2005/8/layout/default"/>
    <dgm:cxn modelId="{A0FE86F3-FEB9-40E4-ABA8-CD0E5023E8FA}" type="presParOf" srcId="{51BC545E-C454-408D-BE60-83DDCAFA513F}" destId="{B7A2BCAA-059C-4753-8A50-D019856B0F26}" srcOrd="5" destOrd="0" presId="urn:microsoft.com/office/officeart/2005/8/layout/default"/>
    <dgm:cxn modelId="{65057EE4-30D3-44C0-857C-CF5517ED5E05}" type="presParOf" srcId="{51BC545E-C454-408D-BE60-83DDCAFA513F}" destId="{CC4E0D30-48BF-433A-A894-1A55CFB5A978}" srcOrd="6" destOrd="0" presId="urn:microsoft.com/office/officeart/2005/8/layout/default"/>
    <dgm:cxn modelId="{441D55AD-9E91-412B-A749-1E03B079A623}" type="presParOf" srcId="{51BC545E-C454-408D-BE60-83DDCAFA513F}" destId="{FF973B28-69F4-47AB-BFDD-E4BC056D80AC}" srcOrd="7" destOrd="0" presId="urn:microsoft.com/office/officeart/2005/8/layout/default"/>
    <dgm:cxn modelId="{75DC2FE2-DA9B-460E-B00B-5938A7F69710}" type="presParOf" srcId="{51BC545E-C454-408D-BE60-83DDCAFA513F}" destId="{CD109EF9-E0D1-4ACA-8F09-F3F4419660A7}" srcOrd="8" destOrd="0" presId="urn:microsoft.com/office/officeart/2005/8/layout/default"/>
    <dgm:cxn modelId="{6369E79F-43F4-4C11-BEA1-34E9A2F474DB}" type="presParOf" srcId="{51BC545E-C454-408D-BE60-83DDCAFA513F}" destId="{01A50086-890B-47C4-8B3C-399438F9674B}" srcOrd="9" destOrd="0" presId="urn:microsoft.com/office/officeart/2005/8/layout/default"/>
    <dgm:cxn modelId="{1039EEC6-24F5-4899-A4E2-A02AF91D8063}" type="presParOf" srcId="{51BC545E-C454-408D-BE60-83DDCAFA513F}" destId="{B11C3CC9-F6DB-4EB1-AB34-1230C128C04A}" srcOrd="10" destOrd="0" presId="urn:microsoft.com/office/officeart/2005/8/layout/default"/>
    <dgm:cxn modelId="{380C7253-1C26-4309-A84B-A4897E1E83DE}" type="presParOf" srcId="{51BC545E-C454-408D-BE60-83DDCAFA513F}" destId="{94927388-DF3E-40F0-ADE1-4994F92E09E3}" srcOrd="11" destOrd="0" presId="urn:microsoft.com/office/officeart/2005/8/layout/default"/>
    <dgm:cxn modelId="{C662DBFB-5D56-4A31-91B2-C5CE92607364}" type="presParOf" srcId="{51BC545E-C454-408D-BE60-83DDCAFA513F}" destId="{14F1D320-DEAC-432B-B745-B81837F2AEEF}" srcOrd="12" destOrd="0" presId="urn:microsoft.com/office/officeart/2005/8/layout/default"/>
    <dgm:cxn modelId="{05918BDB-1943-40FF-8F4E-884089FC36A8}" type="presParOf" srcId="{51BC545E-C454-408D-BE60-83DDCAFA513F}" destId="{05B378D1-8A2E-457E-AA1E-78C429D6EEFF}" srcOrd="13" destOrd="0" presId="urn:microsoft.com/office/officeart/2005/8/layout/default"/>
    <dgm:cxn modelId="{74A96491-BA59-4C32-92ED-331666204FBC}" type="presParOf" srcId="{51BC545E-C454-408D-BE60-83DDCAFA513F}" destId="{E33DABBB-B50E-4C3B-9EDA-629EFFBCD9C1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5E9FEB-0D6A-4B2A-9BCD-A27E2F9CCB0A}">
      <dsp:nvSpPr>
        <dsp:cNvPr id="0" name=""/>
        <dsp:cNvSpPr/>
      </dsp:nvSpPr>
      <dsp:spPr>
        <a:xfrm>
          <a:off x="0" y="58150"/>
          <a:ext cx="6831118" cy="1429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Rodzice zostają brutalnie wypędzeni z raju a ich aniołkowi błyskawicznie wyrastają rogi – dziecko się popsuło</a:t>
          </a:r>
        </a:p>
      </dsp:txBody>
      <dsp:txXfrm>
        <a:off x="69794" y="127944"/>
        <a:ext cx="6691530" cy="1290152"/>
      </dsp:txXfrm>
    </dsp:sp>
    <dsp:sp modelId="{085F8898-42DA-465D-94A6-7A72372742D3}">
      <dsp:nvSpPr>
        <dsp:cNvPr id="0" name=""/>
        <dsp:cNvSpPr/>
      </dsp:nvSpPr>
      <dsp:spPr>
        <a:xfrm>
          <a:off x="0" y="1562770"/>
          <a:ext cx="6831118" cy="1429740"/>
        </a:xfrm>
        <a:prstGeom prst="roundRect">
          <a:avLst/>
        </a:prstGeom>
        <a:solidFill>
          <a:schemeClr val="accent2">
            <a:hueOff val="-501106"/>
            <a:satOff val="-3098"/>
            <a:lumOff val="22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Obrażony jest na cały świat</a:t>
          </a:r>
        </a:p>
      </dsp:txBody>
      <dsp:txXfrm>
        <a:off x="69794" y="1632564"/>
        <a:ext cx="6691530" cy="1290152"/>
      </dsp:txXfrm>
    </dsp:sp>
    <dsp:sp modelId="{C53142F6-919E-4FE5-9953-D79A43EC55F9}">
      <dsp:nvSpPr>
        <dsp:cNvPr id="0" name=""/>
        <dsp:cNvSpPr/>
      </dsp:nvSpPr>
      <dsp:spPr>
        <a:xfrm>
          <a:off x="0" y="3067390"/>
          <a:ext cx="6831118" cy="1429740"/>
        </a:xfrm>
        <a:prstGeom prst="roundRect">
          <a:avLst/>
        </a:prstGeom>
        <a:solidFill>
          <a:schemeClr val="accent2">
            <a:hueOff val="-1002212"/>
            <a:satOff val="-6195"/>
            <a:lumOff val="45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Zawsze chce być najlepszy , najładniejszy najwspanialszy, kochany a jeśli tak nie jest to jest wina mamy taty i innych.</a:t>
          </a:r>
        </a:p>
      </dsp:txBody>
      <dsp:txXfrm>
        <a:off x="69794" y="3137184"/>
        <a:ext cx="6691530" cy="1290152"/>
      </dsp:txXfrm>
    </dsp:sp>
    <dsp:sp modelId="{2EF035BD-DC01-4E0C-91A2-397FE82E9687}">
      <dsp:nvSpPr>
        <dsp:cNvPr id="0" name=""/>
        <dsp:cNvSpPr/>
      </dsp:nvSpPr>
      <dsp:spPr>
        <a:xfrm>
          <a:off x="0" y="4572010"/>
          <a:ext cx="6831118" cy="1429740"/>
        </a:xfrm>
        <a:prstGeom prst="roundRect">
          <a:avLst/>
        </a:prstGeom>
        <a:solidFill>
          <a:schemeClr val="accent2">
            <a:hueOff val="-1503318"/>
            <a:satOff val="-9293"/>
            <a:lumOff val="68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Bardzo wymagający i nieustępliwy.</a:t>
          </a:r>
        </a:p>
      </dsp:txBody>
      <dsp:txXfrm>
        <a:off x="69794" y="4641804"/>
        <a:ext cx="6691530" cy="12901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DFDBE-562C-481A-BC58-DB0A39AE6223}">
      <dsp:nvSpPr>
        <dsp:cNvPr id="0" name=""/>
        <dsp:cNvSpPr/>
      </dsp:nvSpPr>
      <dsp:spPr>
        <a:xfrm>
          <a:off x="0" y="73360"/>
          <a:ext cx="6831118" cy="14221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Ma być tak jak on chce I wszyscy mają się dostosować</a:t>
          </a:r>
        </a:p>
      </dsp:txBody>
      <dsp:txXfrm>
        <a:off x="69423" y="142783"/>
        <a:ext cx="6692272" cy="1283289"/>
      </dsp:txXfrm>
    </dsp:sp>
    <dsp:sp modelId="{93EE876F-3D52-464C-94F6-08AC0DA05961}">
      <dsp:nvSpPr>
        <dsp:cNvPr id="0" name=""/>
        <dsp:cNvSpPr/>
      </dsp:nvSpPr>
      <dsp:spPr>
        <a:xfrm>
          <a:off x="0" y="1570375"/>
          <a:ext cx="6831118" cy="1422135"/>
        </a:xfrm>
        <a:prstGeom prst="roundRect">
          <a:avLst/>
        </a:prstGeom>
        <a:solidFill>
          <a:schemeClr val="accent2">
            <a:hueOff val="-501106"/>
            <a:satOff val="-3098"/>
            <a:lumOff val="22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Ciekawy świata</a:t>
          </a:r>
        </a:p>
      </dsp:txBody>
      <dsp:txXfrm>
        <a:off x="69423" y="1639798"/>
        <a:ext cx="6692272" cy="1283289"/>
      </dsp:txXfrm>
    </dsp:sp>
    <dsp:sp modelId="{79F46076-40A7-4246-B2AA-A6A73FC01717}">
      <dsp:nvSpPr>
        <dsp:cNvPr id="0" name=""/>
        <dsp:cNvSpPr/>
      </dsp:nvSpPr>
      <dsp:spPr>
        <a:xfrm>
          <a:off x="0" y="3067390"/>
          <a:ext cx="6831118" cy="1422135"/>
        </a:xfrm>
        <a:prstGeom prst="roundRect">
          <a:avLst/>
        </a:prstGeom>
        <a:solidFill>
          <a:schemeClr val="accent2">
            <a:hueOff val="-1002212"/>
            <a:satOff val="-6195"/>
            <a:lumOff val="45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Otwarty na nowe doświadczenia.</a:t>
          </a:r>
        </a:p>
      </dsp:txBody>
      <dsp:txXfrm>
        <a:off x="69423" y="3136813"/>
        <a:ext cx="6692272" cy="1283289"/>
      </dsp:txXfrm>
    </dsp:sp>
    <dsp:sp modelId="{4A692415-15F5-41B9-B236-04F5CE171F89}">
      <dsp:nvSpPr>
        <dsp:cNvPr id="0" name=""/>
        <dsp:cNvSpPr/>
      </dsp:nvSpPr>
      <dsp:spPr>
        <a:xfrm>
          <a:off x="0" y="4564405"/>
          <a:ext cx="6831118" cy="1422135"/>
        </a:xfrm>
        <a:prstGeom prst="roundRect">
          <a:avLst/>
        </a:prstGeom>
        <a:solidFill>
          <a:schemeClr val="accent2">
            <a:hueOff val="-1503318"/>
            <a:satOff val="-9293"/>
            <a:lumOff val="68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Rozwój sprawności ruchowych odbywa się w ścisłym związku z dojrzewaniem układu nerwowego i narządów ruchu.</a:t>
          </a:r>
        </a:p>
      </dsp:txBody>
      <dsp:txXfrm>
        <a:off x="69423" y="4633828"/>
        <a:ext cx="6692272" cy="12832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18365E-A631-4E2B-9A47-98AF2F93538A}">
      <dsp:nvSpPr>
        <dsp:cNvPr id="0" name=""/>
        <dsp:cNvSpPr/>
      </dsp:nvSpPr>
      <dsp:spPr>
        <a:xfrm>
          <a:off x="0" y="325450"/>
          <a:ext cx="6831118" cy="1755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Jest już dość zręczny jego ruchy stają się skoordynowane I harmonijne. Szybko rozwija się jego zwinność, natomiast słabiej siła fizyczna.</a:t>
          </a:r>
        </a:p>
      </dsp:txBody>
      <dsp:txXfrm>
        <a:off x="85672" y="411122"/>
        <a:ext cx="6659774" cy="1583656"/>
      </dsp:txXfrm>
    </dsp:sp>
    <dsp:sp modelId="{5AC3F619-AF6E-421A-AD84-D1BD1716D949}">
      <dsp:nvSpPr>
        <dsp:cNvPr id="0" name=""/>
        <dsp:cNvSpPr/>
      </dsp:nvSpPr>
      <dsp:spPr>
        <a:xfrm>
          <a:off x="0" y="2152450"/>
          <a:ext cx="6831118" cy="1755000"/>
        </a:xfrm>
        <a:prstGeom prst="roundRect">
          <a:avLst/>
        </a:prstGeom>
        <a:solidFill>
          <a:schemeClr val="accent2">
            <a:hueOff val="-751659"/>
            <a:satOff val="-4646"/>
            <a:lumOff val="34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Ruchy stają się płynne, może wykonać tzw. kombinację ruchową. Potrafi podrzucić i złapać piłkę, skakać, pokonywać przeszkody i wykonywać ćwiczenia równoważne.</a:t>
          </a:r>
        </a:p>
      </dsp:txBody>
      <dsp:txXfrm>
        <a:off x="85672" y="2238122"/>
        <a:ext cx="6659774" cy="1583656"/>
      </dsp:txXfrm>
    </dsp:sp>
    <dsp:sp modelId="{A8FC9525-A0F7-4DF1-A3E5-39EA40D87994}">
      <dsp:nvSpPr>
        <dsp:cNvPr id="0" name=""/>
        <dsp:cNvSpPr/>
      </dsp:nvSpPr>
      <dsp:spPr>
        <a:xfrm>
          <a:off x="0" y="3979450"/>
          <a:ext cx="6831118" cy="1755000"/>
        </a:xfrm>
        <a:prstGeom prst="roundRect">
          <a:avLst/>
        </a:prstGeom>
        <a:solidFill>
          <a:schemeClr val="accent2">
            <a:hueOff val="-1503318"/>
            <a:satOff val="-9293"/>
            <a:lumOff val="68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Dzieci chętnie współzawodniczą ze sobą, a to wpływa pozytywnie na ich rozwój społeczny.</a:t>
          </a:r>
        </a:p>
      </dsp:txBody>
      <dsp:txXfrm>
        <a:off x="85672" y="4065122"/>
        <a:ext cx="6659774" cy="15836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B5DB5-F3A8-4F25-BA1B-FC09D97B36BD}">
      <dsp:nvSpPr>
        <dsp:cNvPr id="0" name=""/>
        <dsp:cNvSpPr/>
      </dsp:nvSpPr>
      <dsp:spPr>
        <a:xfrm>
          <a:off x="0" y="30903"/>
          <a:ext cx="7812562" cy="11536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Okres silnych napięć psychicznych i niezliczonych konfliktów.</a:t>
          </a:r>
        </a:p>
      </dsp:txBody>
      <dsp:txXfrm>
        <a:off x="56315" y="87218"/>
        <a:ext cx="7699932" cy="1040990"/>
      </dsp:txXfrm>
    </dsp:sp>
    <dsp:sp modelId="{1E8BB576-1017-496B-B8DC-20542C111277}">
      <dsp:nvSpPr>
        <dsp:cNvPr id="0" name=""/>
        <dsp:cNvSpPr/>
      </dsp:nvSpPr>
      <dsp:spPr>
        <a:xfrm>
          <a:off x="0" y="1268043"/>
          <a:ext cx="7812562" cy="1153620"/>
        </a:xfrm>
        <a:prstGeom prst="roundRect">
          <a:avLst/>
        </a:prstGeom>
        <a:solidFill>
          <a:schemeClr val="accent5">
            <a:hueOff val="-379506"/>
            <a:satOff val="147"/>
            <a:lumOff val="-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Sprawia wrażenie napiętego, podenerwowanego</a:t>
          </a:r>
        </a:p>
      </dsp:txBody>
      <dsp:txXfrm>
        <a:off x="56315" y="1324358"/>
        <a:ext cx="7699932" cy="1040990"/>
      </dsp:txXfrm>
    </dsp:sp>
    <dsp:sp modelId="{2EE7522E-E723-4CAF-9BFC-40E760772137}">
      <dsp:nvSpPr>
        <dsp:cNvPr id="0" name=""/>
        <dsp:cNvSpPr/>
      </dsp:nvSpPr>
      <dsp:spPr>
        <a:xfrm>
          <a:off x="0" y="2505182"/>
          <a:ext cx="7812562" cy="1153620"/>
        </a:xfrm>
        <a:prstGeom prst="roundRect">
          <a:avLst/>
        </a:prstGeom>
        <a:solidFill>
          <a:schemeClr val="accent5">
            <a:hueOff val="-759012"/>
            <a:satOff val="294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Wielu rzeczy „nie chce” i „nie będzie”.</a:t>
          </a:r>
        </a:p>
      </dsp:txBody>
      <dsp:txXfrm>
        <a:off x="56315" y="2561497"/>
        <a:ext cx="7699932" cy="1040990"/>
      </dsp:txXfrm>
    </dsp:sp>
    <dsp:sp modelId="{5CE0D96E-4069-42B7-A962-9D81CD952D4E}">
      <dsp:nvSpPr>
        <dsp:cNvPr id="0" name=""/>
        <dsp:cNvSpPr/>
      </dsp:nvSpPr>
      <dsp:spPr>
        <a:xfrm>
          <a:off x="0" y="3742323"/>
          <a:ext cx="7812562" cy="1153620"/>
        </a:xfrm>
        <a:prstGeom prst="roundRect">
          <a:avLst/>
        </a:prstGeom>
        <a:solidFill>
          <a:schemeClr val="accent5">
            <a:hueOff val="-1138517"/>
            <a:satOff val="442"/>
            <a:lumOff val="-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Uparty, nie chce wykonywać poleceń.</a:t>
          </a:r>
        </a:p>
      </dsp:txBody>
      <dsp:txXfrm>
        <a:off x="56315" y="3798638"/>
        <a:ext cx="7699932" cy="1040990"/>
      </dsp:txXfrm>
    </dsp:sp>
    <dsp:sp modelId="{704E8B42-E3BF-44D5-9DC2-1600AE0D8919}">
      <dsp:nvSpPr>
        <dsp:cNvPr id="0" name=""/>
        <dsp:cNvSpPr/>
      </dsp:nvSpPr>
      <dsp:spPr>
        <a:xfrm>
          <a:off x="0" y="4979462"/>
          <a:ext cx="7812562" cy="1153620"/>
        </a:xfrm>
        <a:prstGeom prst="roundRect">
          <a:avLst/>
        </a:prstGeom>
        <a:solidFill>
          <a:schemeClr val="accent5">
            <a:hueOff val="-1518023"/>
            <a:satOff val="589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Odruchowo odpowiada nie I kłóci się z rodzicami.</a:t>
          </a:r>
        </a:p>
      </dsp:txBody>
      <dsp:txXfrm>
        <a:off x="56315" y="5035777"/>
        <a:ext cx="7699932" cy="10409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98F597-10C7-435E-A6B4-9245D335AE90}">
      <dsp:nvSpPr>
        <dsp:cNvPr id="0" name=""/>
        <dsp:cNvSpPr/>
      </dsp:nvSpPr>
      <dsp:spPr>
        <a:xfrm>
          <a:off x="0" y="2958"/>
          <a:ext cx="68311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D3CFA-59FD-4B13-BC75-F3D159454F85}">
      <dsp:nvSpPr>
        <dsp:cNvPr id="0" name=""/>
        <dsp:cNvSpPr/>
      </dsp:nvSpPr>
      <dsp:spPr>
        <a:xfrm>
          <a:off x="0" y="2958"/>
          <a:ext cx="6831118" cy="2017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Najpierw kocha mamę a nagle jest wstanie powiedzieć: „nie lubię nie jesteś moją mamą”</a:t>
          </a:r>
        </a:p>
      </dsp:txBody>
      <dsp:txXfrm>
        <a:off x="0" y="2958"/>
        <a:ext cx="6831118" cy="2017994"/>
      </dsp:txXfrm>
    </dsp:sp>
    <dsp:sp modelId="{72108AEC-4956-4AAE-B838-E6B8B00EC759}">
      <dsp:nvSpPr>
        <dsp:cNvPr id="0" name=""/>
        <dsp:cNvSpPr/>
      </dsp:nvSpPr>
      <dsp:spPr>
        <a:xfrm>
          <a:off x="0" y="2020953"/>
          <a:ext cx="683111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028138-9B96-4447-B1DC-C2543573CF4B}">
      <dsp:nvSpPr>
        <dsp:cNvPr id="0" name=""/>
        <dsp:cNvSpPr/>
      </dsp:nvSpPr>
      <dsp:spPr>
        <a:xfrm>
          <a:off x="0" y="2020953"/>
          <a:ext cx="6831118" cy="2017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Wbrew pozorom szuka zapewnienia, że cokolwiek by się stało, zawsze może znaleźć bezpieczną przystań w rodzicielskich ramionach.</a:t>
          </a:r>
        </a:p>
      </dsp:txBody>
      <dsp:txXfrm>
        <a:off x="0" y="2020953"/>
        <a:ext cx="6831118" cy="2017994"/>
      </dsp:txXfrm>
    </dsp:sp>
    <dsp:sp modelId="{E016CAAE-2978-45AF-9AAD-59C7DDB20CF8}">
      <dsp:nvSpPr>
        <dsp:cNvPr id="0" name=""/>
        <dsp:cNvSpPr/>
      </dsp:nvSpPr>
      <dsp:spPr>
        <a:xfrm>
          <a:off x="0" y="4038947"/>
          <a:ext cx="6831118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AD5217-FDA9-4FE6-A513-65132A2D27AA}">
      <dsp:nvSpPr>
        <dsp:cNvPr id="0" name=""/>
        <dsp:cNvSpPr/>
      </dsp:nvSpPr>
      <dsp:spPr>
        <a:xfrm>
          <a:off x="0" y="4038947"/>
          <a:ext cx="6831118" cy="2017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Zawsze chce być w centrum zainteresowania.</a:t>
          </a:r>
        </a:p>
      </dsp:txBody>
      <dsp:txXfrm>
        <a:off x="0" y="4038947"/>
        <a:ext cx="6831118" cy="20179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6DCF4-5B83-411A-BD3D-039C5E29F79F}">
      <dsp:nvSpPr>
        <dsp:cNvPr id="0" name=""/>
        <dsp:cNvSpPr/>
      </dsp:nvSpPr>
      <dsp:spPr>
        <a:xfrm>
          <a:off x="0" y="429670"/>
          <a:ext cx="6831118" cy="12331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Popisuje się zgarnia uwagę otoczenia</a:t>
          </a:r>
        </a:p>
      </dsp:txBody>
      <dsp:txXfrm>
        <a:off x="60199" y="489869"/>
        <a:ext cx="6710720" cy="1112781"/>
      </dsp:txXfrm>
    </dsp:sp>
    <dsp:sp modelId="{D83AC8E3-812E-42CF-AFF1-4B26ABDB1924}">
      <dsp:nvSpPr>
        <dsp:cNvPr id="0" name=""/>
        <dsp:cNvSpPr/>
      </dsp:nvSpPr>
      <dsp:spPr>
        <a:xfrm>
          <a:off x="0" y="1752130"/>
          <a:ext cx="6831118" cy="1233179"/>
        </a:xfrm>
        <a:prstGeom prst="roundRect">
          <a:avLst/>
        </a:prstGeom>
        <a:solidFill>
          <a:schemeClr val="accent2">
            <a:hueOff val="-501106"/>
            <a:satOff val="-3098"/>
            <a:lumOff val="22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Nie pojmuje dlaczego inni mogą mieć więcej niż on.</a:t>
          </a:r>
        </a:p>
      </dsp:txBody>
      <dsp:txXfrm>
        <a:off x="60199" y="1812329"/>
        <a:ext cx="6710720" cy="1112781"/>
      </dsp:txXfrm>
    </dsp:sp>
    <dsp:sp modelId="{EB368527-6127-4DAE-B548-1E376FD731EB}">
      <dsp:nvSpPr>
        <dsp:cNvPr id="0" name=""/>
        <dsp:cNvSpPr/>
      </dsp:nvSpPr>
      <dsp:spPr>
        <a:xfrm>
          <a:off x="0" y="3074590"/>
          <a:ext cx="6831118" cy="1233179"/>
        </a:xfrm>
        <a:prstGeom prst="roundRect">
          <a:avLst/>
        </a:prstGeom>
        <a:solidFill>
          <a:schemeClr val="accent2">
            <a:hueOff val="-1002212"/>
            <a:satOff val="-6195"/>
            <a:lumOff val="45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Nie akceptuje zasad i aby osiągnąć swój cel zwycięstwo zrobi wszystko.</a:t>
          </a:r>
        </a:p>
      </dsp:txBody>
      <dsp:txXfrm>
        <a:off x="60199" y="3134789"/>
        <a:ext cx="6710720" cy="1112781"/>
      </dsp:txXfrm>
    </dsp:sp>
    <dsp:sp modelId="{FE32F60C-415E-4A9C-8295-0FB96BE06626}">
      <dsp:nvSpPr>
        <dsp:cNvPr id="0" name=""/>
        <dsp:cNvSpPr/>
      </dsp:nvSpPr>
      <dsp:spPr>
        <a:xfrm>
          <a:off x="0" y="4397050"/>
          <a:ext cx="6831118" cy="1233179"/>
        </a:xfrm>
        <a:prstGeom prst="roundRect">
          <a:avLst/>
        </a:prstGeom>
        <a:solidFill>
          <a:schemeClr val="accent2">
            <a:hueOff val="-1503318"/>
            <a:satOff val="-9293"/>
            <a:lumOff val="68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Potrafi zatem oszukiwać, oddalić się ukraść</a:t>
          </a:r>
        </a:p>
      </dsp:txBody>
      <dsp:txXfrm>
        <a:off x="60199" y="4457249"/>
        <a:ext cx="6710720" cy="11127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0A83B-7C81-419E-8F1C-49860FEEC20C}">
      <dsp:nvSpPr>
        <dsp:cNvPr id="0" name=""/>
        <dsp:cNvSpPr/>
      </dsp:nvSpPr>
      <dsp:spPr>
        <a:xfrm>
          <a:off x="0" y="715262"/>
          <a:ext cx="6831118" cy="5996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niezdarność- przewraca się na byle kamieniu</a:t>
          </a:r>
        </a:p>
      </dsp:txBody>
      <dsp:txXfrm>
        <a:off x="29271" y="744533"/>
        <a:ext cx="6772576" cy="541083"/>
      </dsp:txXfrm>
    </dsp:sp>
    <dsp:sp modelId="{E931D7BD-EF82-42F9-86F7-9A6DA567F083}">
      <dsp:nvSpPr>
        <dsp:cNvPr id="0" name=""/>
        <dsp:cNvSpPr/>
      </dsp:nvSpPr>
      <dsp:spPr>
        <a:xfrm>
          <a:off x="0" y="1386887"/>
          <a:ext cx="6831118" cy="599625"/>
        </a:xfrm>
        <a:prstGeom prst="roundRect">
          <a:avLst/>
        </a:prstGeom>
        <a:solidFill>
          <a:schemeClr val="accent2">
            <a:hueOff val="-250553"/>
            <a:satOff val="-1549"/>
            <a:lumOff val="11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siedzi na samym brzegu krzesła kołysząc się</a:t>
          </a:r>
        </a:p>
      </dsp:txBody>
      <dsp:txXfrm>
        <a:off x="29271" y="1416158"/>
        <a:ext cx="6772576" cy="541083"/>
      </dsp:txXfrm>
    </dsp:sp>
    <dsp:sp modelId="{A5E21B33-9556-4E11-8222-70FE8757D63E}">
      <dsp:nvSpPr>
        <dsp:cNvPr id="0" name=""/>
        <dsp:cNvSpPr/>
      </dsp:nvSpPr>
      <dsp:spPr>
        <a:xfrm>
          <a:off x="0" y="2058512"/>
          <a:ext cx="6831118" cy="599625"/>
        </a:xfrm>
        <a:prstGeom prst="roundRect">
          <a:avLst/>
        </a:prstGeom>
        <a:solidFill>
          <a:schemeClr val="accent2">
            <a:hueOff val="-501106"/>
            <a:satOff val="-3098"/>
            <a:lumOff val="22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napady wciekłości</a:t>
          </a:r>
        </a:p>
      </dsp:txBody>
      <dsp:txXfrm>
        <a:off x="29271" y="2087783"/>
        <a:ext cx="6772576" cy="541083"/>
      </dsp:txXfrm>
    </dsp:sp>
    <dsp:sp modelId="{A5ABF716-2A7A-4C6E-9173-7B5948F6C222}">
      <dsp:nvSpPr>
        <dsp:cNvPr id="0" name=""/>
        <dsp:cNvSpPr/>
      </dsp:nvSpPr>
      <dsp:spPr>
        <a:xfrm>
          <a:off x="0" y="2730137"/>
          <a:ext cx="6831118" cy="599625"/>
        </a:xfrm>
        <a:prstGeom prst="roundRect">
          <a:avLst/>
        </a:prstGeom>
        <a:solidFill>
          <a:schemeClr val="accent2">
            <a:hueOff val="-751659"/>
            <a:satOff val="-4646"/>
            <a:lumOff val="34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ciężko oddycha</a:t>
          </a:r>
        </a:p>
      </dsp:txBody>
      <dsp:txXfrm>
        <a:off x="29271" y="2759408"/>
        <a:ext cx="6772576" cy="541083"/>
      </dsp:txXfrm>
    </dsp:sp>
    <dsp:sp modelId="{BAFB7D1B-CC73-4948-9047-BB9BDF534739}">
      <dsp:nvSpPr>
        <dsp:cNvPr id="0" name=""/>
        <dsp:cNvSpPr/>
      </dsp:nvSpPr>
      <dsp:spPr>
        <a:xfrm>
          <a:off x="0" y="3401763"/>
          <a:ext cx="6831118" cy="599625"/>
        </a:xfrm>
        <a:prstGeom prst="roundRect">
          <a:avLst/>
        </a:prstGeom>
        <a:solidFill>
          <a:schemeClr val="accent2">
            <a:hueOff val="-1002212"/>
            <a:satOff val="-6195"/>
            <a:lumOff val="45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obgryzanie paznokci</a:t>
          </a:r>
        </a:p>
      </dsp:txBody>
      <dsp:txXfrm>
        <a:off x="29271" y="3431034"/>
        <a:ext cx="6772576" cy="541083"/>
      </dsp:txXfrm>
    </dsp:sp>
    <dsp:sp modelId="{61F9F9D0-2378-4E3D-89B3-3F096E937901}">
      <dsp:nvSpPr>
        <dsp:cNvPr id="0" name=""/>
        <dsp:cNvSpPr/>
      </dsp:nvSpPr>
      <dsp:spPr>
        <a:xfrm>
          <a:off x="0" y="4073388"/>
          <a:ext cx="6831118" cy="599625"/>
        </a:xfrm>
        <a:prstGeom prst="roundRect">
          <a:avLst/>
        </a:prstGeom>
        <a:solidFill>
          <a:schemeClr val="accent2">
            <a:hueOff val="-1252765"/>
            <a:satOff val="-7744"/>
            <a:lumOff val="57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plucie</a:t>
          </a:r>
        </a:p>
      </dsp:txBody>
      <dsp:txXfrm>
        <a:off x="29271" y="4102659"/>
        <a:ext cx="6772576" cy="541083"/>
      </dsp:txXfrm>
    </dsp:sp>
    <dsp:sp modelId="{FDBAB425-B2A2-4B42-8CE3-1B198C8F1D49}">
      <dsp:nvSpPr>
        <dsp:cNvPr id="0" name=""/>
        <dsp:cNvSpPr/>
      </dsp:nvSpPr>
      <dsp:spPr>
        <a:xfrm>
          <a:off x="0" y="4745013"/>
          <a:ext cx="6831118" cy="599625"/>
        </a:xfrm>
        <a:prstGeom prst="roundRect">
          <a:avLst/>
        </a:prstGeom>
        <a:solidFill>
          <a:schemeClr val="accent2">
            <a:hueOff val="-1503318"/>
            <a:satOff val="-9293"/>
            <a:lumOff val="68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jąkanie</a:t>
          </a:r>
        </a:p>
      </dsp:txBody>
      <dsp:txXfrm>
        <a:off x="29271" y="4774284"/>
        <a:ext cx="6772576" cy="54108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C3F98-A13F-4953-A514-1FFEC941FDBC}">
      <dsp:nvSpPr>
        <dsp:cNvPr id="0" name=""/>
        <dsp:cNvSpPr/>
      </dsp:nvSpPr>
      <dsp:spPr>
        <a:xfrm>
          <a:off x="0" y="739"/>
          <a:ext cx="68311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9C6C5-4C3C-43B6-B7FC-A5A738FA34F5}">
      <dsp:nvSpPr>
        <dsp:cNvPr id="0" name=""/>
        <dsp:cNvSpPr/>
      </dsp:nvSpPr>
      <dsp:spPr>
        <a:xfrm>
          <a:off x="0" y="739"/>
          <a:ext cx="6831118" cy="1211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Interesuje się przyrodą i mechanizmami społecznymi.</a:t>
          </a:r>
        </a:p>
      </dsp:txBody>
      <dsp:txXfrm>
        <a:off x="0" y="739"/>
        <a:ext cx="6831118" cy="1211684"/>
      </dsp:txXfrm>
    </dsp:sp>
    <dsp:sp modelId="{2A15AC77-B8AD-4712-990A-A6A9F64AB0C4}">
      <dsp:nvSpPr>
        <dsp:cNvPr id="0" name=""/>
        <dsp:cNvSpPr/>
      </dsp:nvSpPr>
      <dsp:spPr>
        <a:xfrm>
          <a:off x="0" y="1212424"/>
          <a:ext cx="6831118" cy="0"/>
        </a:xfrm>
        <a:prstGeom prst="line">
          <a:avLst/>
        </a:prstGeom>
        <a:solidFill>
          <a:schemeClr val="accent2">
            <a:hueOff val="-375830"/>
            <a:satOff val="-2323"/>
            <a:lumOff val="1715"/>
            <a:alphaOff val="0"/>
          </a:schemeClr>
        </a:solidFill>
        <a:ln w="12700" cap="flat" cmpd="sng" algn="ctr">
          <a:solidFill>
            <a:schemeClr val="accent2">
              <a:hueOff val="-375830"/>
              <a:satOff val="-2323"/>
              <a:lumOff val="17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F021A7-9AC7-4A42-860E-ED434E427424}">
      <dsp:nvSpPr>
        <dsp:cNvPr id="0" name=""/>
        <dsp:cNvSpPr/>
      </dsp:nvSpPr>
      <dsp:spPr>
        <a:xfrm>
          <a:off x="0" y="1212424"/>
          <a:ext cx="6831118" cy="1211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Koncentruje się 10-15 minut</a:t>
          </a:r>
        </a:p>
      </dsp:txBody>
      <dsp:txXfrm>
        <a:off x="0" y="1212424"/>
        <a:ext cx="6831118" cy="1211684"/>
      </dsp:txXfrm>
    </dsp:sp>
    <dsp:sp modelId="{4727116B-5191-4385-A0C8-6048A5062779}">
      <dsp:nvSpPr>
        <dsp:cNvPr id="0" name=""/>
        <dsp:cNvSpPr/>
      </dsp:nvSpPr>
      <dsp:spPr>
        <a:xfrm>
          <a:off x="0" y="2424108"/>
          <a:ext cx="6831118" cy="0"/>
        </a:xfrm>
        <a:prstGeom prst="line">
          <a:avLst/>
        </a:prstGeom>
        <a:solidFill>
          <a:schemeClr val="accent2">
            <a:hueOff val="-751659"/>
            <a:satOff val="-4646"/>
            <a:lumOff val="3430"/>
            <a:alphaOff val="0"/>
          </a:schemeClr>
        </a:solidFill>
        <a:ln w="12700" cap="flat" cmpd="sng" algn="ctr">
          <a:solidFill>
            <a:schemeClr val="accent2">
              <a:hueOff val="-751659"/>
              <a:satOff val="-4646"/>
              <a:lumOff val="34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DBB713-4AF5-4EFB-A54D-4C7123C553D5}">
      <dsp:nvSpPr>
        <dsp:cNvPr id="0" name=""/>
        <dsp:cNvSpPr/>
      </dsp:nvSpPr>
      <dsp:spPr>
        <a:xfrm>
          <a:off x="0" y="2424108"/>
          <a:ext cx="6831118" cy="1211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Strzela pytaniami jak karabin maszynowy.</a:t>
          </a:r>
        </a:p>
      </dsp:txBody>
      <dsp:txXfrm>
        <a:off x="0" y="2424108"/>
        <a:ext cx="6831118" cy="1211684"/>
      </dsp:txXfrm>
    </dsp:sp>
    <dsp:sp modelId="{36977827-3279-4485-B3D4-4C2372031037}">
      <dsp:nvSpPr>
        <dsp:cNvPr id="0" name=""/>
        <dsp:cNvSpPr/>
      </dsp:nvSpPr>
      <dsp:spPr>
        <a:xfrm>
          <a:off x="0" y="3635792"/>
          <a:ext cx="6831118" cy="0"/>
        </a:xfrm>
        <a:prstGeom prst="line">
          <a:avLst/>
        </a:prstGeom>
        <a:solidFill>
          <a:schemeClr val="accent2">
            <a:hueOff val="-1127489"/>
            <a:satOff val="-6970"/>
            <a:lumOff val="5146"/>
            <a:alphaOff val="0"/>
          </a:schemeClr>
        </a:solidFill>
        <a:ln w="12700" cap="flat" cmpd="sng" algn="ctr">
          <a:solidFill>
            <a:schemeClr val="accent2">
              <a:hueOff val="-1127489"/>
              <a:satOff val="-6970"/>
              <a:lumOff val="514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CF9B57-63D4-447F-856C-1252EE80CAD5}">
      <dsp:nvSpPr>
        <dsp:cNvPr id="0" name=""/>
        <dsp:cNvSpPr/>
      </dsp:nvSpPr>
      <dsp:spPr>
        <a:xfrm>
          <a:off x="0" y="3635792"/>
          <a:ext cx="6831118" cy="1211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Odkrywa prawidłowości rządzące światem i jest nimi zafascynowany.</a:t>
          </a:r>
        </a:p>
      </dsp:txBody>
      <dsp:txXfrm>
        <a:off x="0" y="3635792"/>
        <a:ext cx="6831118" cy="1211684"/>
      </dsp:txXfrm>
    </dsp:sp>
    <dsp:sp modelId="{11A698D1-9A68-4012-8A65-8494E1FFD258}">
      <dsp:nvSpPr>
        <dsp:cNvPr id="0" name=""/>
        <dsp:cNvSpPr/>
      </dsp:nvSpPr>
      <dsp:spPr>
        <a:xfrm>
          <a:off x="0" y="4847476"/>
          <a:ext cx="6831118" cy="0"/>
        </a:xfrm>
        <a:prstGeom prst="line">
          <a:avLst/>
        </a:prstGeom>
        <a:solidFill>
          <a:schemeClr val="accent2">
            <a:hueOff val="-1503318"/>
            <a:satOff val="-9293"/>
            <a:lumOff val="6861"/>
            <a:alphaOff val="0"/>
          </a:schemeClr>
        </a:solidFill>
        <a:ln w="12700" cap="flat" cmpd="sng" algn="ctr">
          <a:solidFill>
            <a:schemeClr val="accent2">
              <a:hueOff val="-1503318"/>
              <a:satOff val="-9293"/>
              <a:lumOff val="68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F41622-2F67-403F-950F-FD236B55046B}">
      <dsp:nvSpPr>
        <dsp:cNvPr id="0" name=""/>
        <dsp:cNvSpPr/>
      </dsp:nvSpPr>
      <dsp:spPr>
        <a:xfrm>
          <a:off x="0" y="4847476"/>
          <a:ext cx="6831118" cy="1211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Wykorzystuje wyobraźnie I fantazję.</a:t>
          </a:r>
        </a:p>
      </dsp:txBody>
      <dsp:txXfrm>
        <a:off x="0" y="4847476"/>
        <a:ext cx="6831118" cy="121168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396EAB-0038-47DA-AA9C-BD526770C7B4}">
      <dsp:nvSpPr>
        <dsp:cNvPr id="0" name=""/>
        <dsp:cNvSpPr/>
      </dsp:nvSpPr>
      <dsp:spPr>
        <a:xfrm>
          <a:off x="3369" y="250604"/>
          <a:ext cx="2673347" cy="16040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 err="1">
              <a:latin typeface="Posterama"/>
            </a:rPr>
            <a:t>Bardzo</a:t>
          </a:r>
          <a:r>
            <a:rPr lang="en-US" sz="1500" b="1" kern="1200" dirty="0">
              <a:latin typeface="Posterama"/>
            </a:rPr>
            <a:t> </a:t>
          </a:r>
          <a:r>
            <a:rPr lang="en-US" sz="1500" b="1" kern="1200" dirty="0" err="1">
              <a:latin typeface="Posterama"/>
            </a:rPr>
            <a:t>duże</a:t>
          </a:r>
          <a:r>
            <a:rPr lang="en-US" sz="1500" b="1" kern="1200" dirty="0">
              <a:latin typeface="Posterama"/>
            </a:rPr>
            <a:t> </a:t>
          </a:r>
          <a:r>
            <a:rPr lang="en-US" sz="1500" b="1" kern="1200" dirty="0" err="1">
              <a:latin typeface="Posterama"/>
            </a:rPr>
            <a:t>natężenie</a:t>
          </a:r>
          <a:r>
            <a:rPr lang="en-US" sz="1500" b="1" kern="1200" dirty="0">
              <a:latin typeface="Posterama"/>
            </a:rPr>
            <a:t> </a:t>
          </a:r>
          <a:r>
            <a:rPr lang="en-US" sz="1500" b="1" kern="1200" dirty="0" err="1">
              <a:latin typeface="Posterama"/>
            </a:rPr>
            <a:t>lęków</a:t>
          </a:r>
          <a:endParaRPr lang="en-US" sz="1500" b="1" kern="1200" dirty="0" err="1"/>
        </a:p>
      </dsp:txBody>
      <dsp:txXfrm>
        <a:off x="3369" y="250604"/>
        <a:ext cx="2673347" cy="1604008"/>
      </dsp:txXfrm>
    </dsp:sp>
    <dsp:sp modelId="{43C71E91-3F93-475B-BCC9-86BAAC592608}">
      <dsp:nvSpPr>
        <dsp:cNvPr id="0" name=""/>
        <dsp:cNvSpPr/>
      </dsp:nvSpPr>
      <dsp:spPr>
        <a:xfrm>
          <a:off x="2944052" y="250604"/>
          <a:ext cx="2673347" cy="16040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dźwiękowe</a:t>
          </a:r>
          <a:r>
            <a:rPr lang="en-US" sz="1500" kern="1200" dirty="0"/>
            <a:t>- </a:t>
          </a:r>
          <a:r>
            <a:rPr lang="en-US" sz="1500" kern="1200" dirty="0" err="1"/>
            <a:t>dzwonek</a:t>
          </a:r>
          <a:r>
            <a:rPr lang="en-US" sz="1500" kern="1200" dirty="0"/>
            <a:t> do </a:t>
          </a:r>
          <a:r>
            <a:rPr lang="en-US" sz="1500" kern="1200" dirty="0" err="1"/>
            <a:t>drzwi</a:t>
          </a:r>
          <a:r>
            <a:rPr lang="en-US" sz="1500" kern="1200" dirty="0"/>
            <a:t>, </a:t>
          </a:r>
          <a:r>
            <a:rPr lang="en-US" sz="1500" kern="1200" dirty="0" err="1"/>
            <a:t>telefon</a:t>
          </a:r>
          <a:r>
            <a:rPr lang="en-US" sz="1500" kern="1200" dirty="0"/>
            <a:t>, </a:t>
          </a:r>
          <a:r>
            <a:rPr lang="en-US" sz="1500" kern="1200" dirty="0" err="1"/>
            <a:t>nieprzyjemny</a:t>
          </a:r>
          <a:r>
            <a:rPr lang="en-US" sz="1500" kern="1200" dirty="0"/>
            <a:t> </a:t>
          </a:r>
          <a:r>
            <a:rPr lang="en-US" sz="1500" kern="1200" dirty="0" err="1"/>
            <a:t>sposób</a:t>
          </a:r>
          <a:r>
            <a:rPr lang="en-US" sz="1500" kern="1200" dirty="0"/>
            <a:t> </a:t>
          </a:r>
          <a:r>
            <a:rPr lang="en-US" sz="1500" kern="1200" dirty="0" err="1"/>
            <a:t>mówienia</a:t>
          </a:r>
          <a:r>
            <a:rPr lang="en-US" sz="1500" kern="1200" dirty="0"/>
            <a:t>, </a:t>
          </a:r>
          <a:r>
            <a:rPr lang="en-US" sz="1500" kern="1200" dirty="0" err="1"/>
            <a:t>spłukiwanie</a:t>
          </a:r>
          <a:r>
            <a:rPr lang="en-US" sz="1500" kern="1200" dirty="0"/>
            <a:t> </a:t>
          </a:r>
          <a:r>
            <a:rPr lang="en-US" sz="1500" kern="1200" dirty="0" err="1"/>
            <a:t>wody</a:t>
          </a:r>
          <a:r>
            <a:rPr lang="en-US" sz="1500" kern="1200" dirty="0"/>
            <a:t> w </a:t>
          </a:r>
          <a:r>
            <a:rPr lang="en-US" sz="1500" kern="1200" dirty="0" err="1"/>
            <a:t>ubikacji</a:t>
          </a:r>
          <a:r>
            <a:rPr lang="en-US" sz="1500" kern="1200" dirty="0"/>
            <a:t>, </a:t>
          </a:r>
          <a:r>
            <a:rPr lang="en-US" sz="1500" kern="1200" dirty="0" err="1"/>
            <a:t>odgłosy</a:t>
          </a:r>
          <a:r>
            <a:rPr lang="en-US" sz="1500" kern="1200" dirty="0"/>
            <a:t> </a:t>
          </a:r>
          <a:r>
            <a:rPr lang="en-US" sz="1500" kern="1200" dirty="0" err="1"/>
            <a:t>wydawane</a:t>
          </a:r>
          <a:r>
            <a:rPr lang="en-US" sz="1500" kern="1200" dirty="0"/>
            <a:t> </a:t>
          </a:r>
          <a:r>
            <a:rPr lang="en-US" sz="1500" kern="1200" dirty="0" err="1"/>
            <a:t>przez</a:t>
          </a:r>
          <a:r>
            <a:rPr lang="en-US" sz="1500" kern="1200" dirty="0"/>
            <a:t> </a:t>
          </a:r>
          <a:r>
            <a:rPr lang="en-US" sz="1500" kern="1200" dirty="0" err="1"/>
            <a:t>ptaki</a:t>
          </a:r>
          <a:r>
            <a:rPr lang="en-US" sz="1500" kern="1200" dirty="0"/>
            <a:t> </a:t>
          </a:r>
          <a:r>
            <a:rPr lang="en-US" sz="1500" kern="1200" dirty="0" err="1"/>
            <a:t>i</a:t>
          </a:r>
          <a:r>
            <a:rPr lang="en-US" sz="1500" kern="1200" dirty="0"/>
            <a:t> </a:t>
          </a:r>
          <a:r>
            <a:rPr lang="en-US" sz="1500" kern="1200" dirty="0" err="1"/>
            <a:t>owady</a:t>
          </a:r>
          <a:endParaRPr lang="en-US" sz="1500" kern="1200" dirty="0"/>
        </a:p>
      </dsp:txBody>
      <dsp:txXfrm>
        <a:off x="2944052" y="250604"/>
        <a:ext cx="2673347" cy="1604008"/>
      </dsp:txXfrm>
    </dsp:sp>
    <dsp:sp modelId="{2FBFB415-DD18-4E45-8F53-97EA8972DFAF}">
      <dsp:nvSpPr>
        <dsp:cNvPr id="0" name=""/>
        <dsp:cNvSpPr/>
      </dsp:nvSpPr>
      <dsp:spPr>
        <a:xfrm>
          <a:off x="5884734" y="250604"/>
          <a:ext cx="2673347" cy="160400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obawy</a:t>
          </a:r>
          <a:r>
            <a:rPr lang="en-US" sz="1500" kern="1200" dirty="0"/>
            <a:t> </a:t>
          </a:r>
          <a:r>
            <a:rPr lang="en-US" sz="1500" kern="1200" dirty="0" err="1"/>
            <a:t>przed</a:t>
          </a:r>
          <a:r>
            <a:rPr lang="en-US" sz="1500" kern="1200" dirty="0"/>
            <a:t> </a:t>
          </a:r>
          <a:r>
            <a:rPr lang="en-US" sz="1500" kern="1200" dirty="0" err="1"/>
            <a:t>duchami</a:t>
          </a:r>
          <a:r>
            <a:rPr lang="en-US" sz="1500" kern="1200" dirty="0"/>
            <a:t>, </a:t>
          </a:r>
          <a:r>
            <a:rPr lang="en-US" sz="1500" kern="1200" dirty="0" err="1"/>
            <a:t>wiedźmami</a:t>
          </a:r>
        </a:p>
      </dsp:txBody>
      <dsp:txXfrm>
        <a:off x="5884734" y="250604"/>
        <a:ext cx="2673347" cy="1604008"/>
      </dsp:txXfrm>
    </dsp:sp>
    <dsp:sp modelId="{CC4E0D30-48BF-433A-A894-1A55CFB5A978}">
      <dsp:nvSpPr>
        <dsp:cNvPr id="0" name=""/>
        <dsp:cNvSpPr/>
      </dsp:nvSpPr>
      <dsp:spPr>
        <a:xfrm>
          <a:off x="8825417" y="250604"/>
          <a:ext cx="2673347" cy="160400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Że</a:t>
          </a:r>
          <a:r>
            <a:rPr lang="en-US" sz="1500" kern="1200" dirty="0"/>
            <a:t> </a:t>
          </a:r>
          <a:r>
            <a:rPr lang="en-US" sz="1500" kern="1200" dirty="0" err="1"/>
            <a:t>ktoś</a:t>
          </a:r>
          <a:r>
            <a:rPr lang="en-US" sz="1500" kern="1200" dirty="0"/>
            <a:t> </a:t>
          </a:r>
          <a:r>
            <a:rPr lang="en-US" sz="1500" kern="1200" dirty="0" err="1"/>
            <a:t>chowa</a:t>
          </a:r>
          <a:r>
            <a:rPr lang="en-US" sz="1500" kern="1200" dirty="0"/>
            <a:t> </a:t>
          </a:r>
          <a:r>
            <a:rPr lang="en-US" sz="1500" kern="1200" dirty="0" err="1"/>
            <a:t>się</a:t>
          </a:r>
          <a:r>
            <a:rPr lang="en-US" sz="1500" kern="1200" dirty="0"/>
            <a:t> pod </a:t>
          </a:r>
          <a:r>
            <a:rPr lang="en-US" sz="1500" kern="1200" dirty="0" err="1"/>
            <a:t>łóżkiem</a:t>
          </a:r>
          <a:endParaRPr lang="en-US" sz="1500" kern="1200" dirty="0"/>
        </a:p>
      </dsp:txBody>
      <dsp:txXfrm>
        <a:off x="8825417" y="250604"/>
        <a:ext cx="2673347" cy="1604008"/>
      </dsp:txXfrm>
    </dsp:sp>
    <dsp:sp modelId="{CD109EF9-E0D1-4ACA-8F09-F3F4419660A7}">
      <dsp:nvSpPr>
        <dsp:cNvPr id="0" name=""/>
        <dsp:cNvSpPr/>
      </dsp:nvSpPr>
      <dsp:spPr>
        <a:xfrm>
          <a:off x="3369" y="2121947"/>
          <a:ext cx="2673347" cy="160400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Strach </a:t>
          </a:r>
          <a:r>
            <a:rPr lang="en-US" sz="1500" kern="1200" dirty="0" err="1"/>
            <a:t>przed</a:t>
          </a:r>
          <a:r>
            <a:rPr lang="en-US" sz="1500" kern="1200" dirty="0"/>
            <a:t> </a:t>
          </a:r>
          <a:r>
            <a:rPr lang="en-US" sz="1500" kern="1200" dirty="0" err="1"/>
            <a:t>zgubieniem</a:t>
          </a:r>
          <a:r>
            <a:rPr lang="en-US" sz="1500" kern="1200" dirty="0"/>
            <a:t> </a:t>
          </a:r>
          <a:r>
            <a:rPr lang="en-US" sz="1500" kern="1200" dirty="0" err="1"/>
            <a:t>się</a:t>
          </a:r>
          <a:endParaRPr lang="en-US" sz="1500" kern="1200" dirty="0"/>
        </a:p>
      </dsp:txBody>
      <dsp:txXfrm>
        <a:off x="3369" y="2121947"/>
        <a:ext cx="2673347" cy="1604008"/>
      </dsp:txXfrm>
    </dsp:sp>
    <dsp:sp modelId="{B11C3CC9-F6DB-4EB1-AB34-1230C128C04A}">
      <dsp:nvSpPr>
        <dsp:cNvPr id="0" name=""/>
        <dsp:cNvSpPr/>
      </dsp:nvSpPr>
      <dsp:spPr>
        <a:xfrm>
          <a:off x="2944052" y="2121947"/>
          <a:ext cx="2673347" cy="16040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Boi </a:t>
          </a:r>
          <a:r>
            <a:rPr lang="en-US" sz="1500" kern="1200" dirty="0" err="1"/>
            <a:t>się</a:t>
          </a:r>
          <a:r>
            <a:rPr lang="en-US" sz="1500" kern="1200" dirty="0"/>
            <a:t> </a:t>
          </a:r>
          <a:r>
            <a:rPr lang="en-US" sz="1500" kern="1200" dirty="0" err="1"/>
            <a:t>ognia</a:t>
          </a:r>
          <a:r>
            <a:rPr lang="en-US" sz="1500" kern="1200" dirty="0"/>
            <a:t>, </a:t>
          </a:r>
          <a:r>
            <a:rPr lang="en-US" sz="1500" kern="1200" dirty="0" err="1"/>
            <a:t>wody</a:t>
          </a:r>
          <a:r>
            <a:rPr lang="en-US" sz="1500" kern="1200" dirty="0"/>
            <a:t>, </a:t>
          </a:r>
          <a:r>
            <a:rPr lang="en-US" sz="1500" kern="1200" dirty="0" err="1"/>
            <a:t>grzmotów</a:t>
          </a:r>
          <a:endParaRPr lang="en-US" sz="1500" kern="1200" dirty="0"/>
        </a:p>
      </dsp:txBody>
      <dsp:txXfrm>
        <a:off x="2944052" y="2121947"/>
        <a:ext cx="2673347" cy="1604008"/>
      </dsp:txXfrm>
    </dsp:sp>
    <dsp:sp modelId="{14F1D320-DEAC-432B-B745-B81837F2AEEF}">
      <dsp:nvSpPr>
        <dsp:cNvPr id="0" name=""/>
        <dsp:cNvSpPr/>
      </dsp:nvSpPr>
      <dsp:spPr>
        <a:xfrm>
          <a:off x="5884734" y="2121947"/>
          <a:ext cx="2673347" cy="16040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Przed</a:t>
          </a:r>
          <a:r>
            <a:rPr lang="en-US" sz="1500" kern="1200" dirty="0"/>
            <a:t> </a:t>
          </a:r>
          <a:r>
            <a:rPr lang="en-US" sz="1500" kern="1200" dirty="0" err="1"/>
            <a:t>zasypianiem</a:t>
          </a:r>
          <a:r>
            <a:rPr lang="en-US" sz="1500" kern="1200" dirty="0"/>
            <a:t> </a:t>
          </a:r>
          <a:r>
            <a:rPr lang="en-US" sz="1500" kern="1200" dirty="0" err="1"/>
            <a:t>kiedy</a:t>
          </a:r>
          <a:r>
            <a:rPr lang="en-US" sz="1500" kern="1200" dirty="0"/>
            <a:t> jest </a:t>
          </a:r>
          <a:r>
            <a:rPr lang="en-US" sz="1500" kern="1200" dirty="0" err="1"/>
            <a:t>samo</a:t>
          </a:r>
          <a:r>
            <a:rPr lang="en-US" sz="1500" kern="1200" dirty="0"/>
            <a:t> w </a:t>
          </a:r>
          <a:r>
            <a:rPr lang="en-US" sz="1500" kern="1200" dirty="0" err="1"/>
            <a:t>pokoju</a:t>
          </a:r>
          <a:endParaRPr lang="en-US" sz="1500" kern="1200" dirty="0"/>
        </a:p>
      </dsp:txBody>
      <dsp:txXfrm>
        <a:off x="5884734" y="2121947"/>
        <a:ext cx="2673347" cy="1604008"/>
      </dsp:txXfrm>
    </dsp:sp>
    <dsp:sp modelId="{E33DABBB-B50E-4C3B-9EDA-629EFFBCD9C1}">
      <dsp:nvSpPr>
        <dsp:cNvPr id="0" name=""/>
        <dsp:cNvSpPr/>
      </dsp:nvSpPr>
      <dsp:spPr>
        <a:xfrm>
          <a:off x="8825417" y="2121947"/>
          <a:ext cx="2673347" cy="160400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Przed</a:t>
          </a:r>
          <a:r>
            <a:rPr lang="en-US" sz="1500" kern="1200" dirty="0"/>
            <a:t> </a:t>
          </a:r>
          <a:r>
            <a:rPr lang="en-US" sz="1500" kern="1200" dirty="0" err="1"/>
            <a:t>zostaniem</a:t>
          </a:r>
          <a:r>
            <a:rPr lang="en-US" sz="1500" kern="1200" dirty="0"/>
            <a:t> </a:t>
          </a:r>
          <a:r>
            <a:rPr lang="en-US" sz="1500" kern="1200" dirty="0" err="1"/>
            <a:t>samemu</a:t>
          </a:r>
          <a:r>
            <a:rPr lang="en-US" sz="1500" kern="1200" dirty="0"/>
            <a:t> w </a:t>
          </a:r>
          <a:r>
            <a:rPr lang="en-US" sz="1500" kern="1200" dirty="0" err="1"/>
            <a:t>domu</a:t>
          </a:r>
          <a:endParaRPr lang="en-US" sz="1500" kern="1200" dirty="0"/>
        </a:p>
      </dsp:txBody>
      <dsp:txXfrm>
        <a:off x="8825417" y="2121947"/>
        <a:ext cx="2673347" cy="1604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8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8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8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3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4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8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32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5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2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46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78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D3D6E1F-9FE0-47E6-B008-9634F0D0B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5" y="4724290"/>
            <a:ext cx="2222198" cy="2133710"/>
          </a:xfrm>
          <a:custGeom>
            <a:avLst/>
            <a:gdLst>
              <a:gd name="connsiteX0" fmla="*/ 0 w 2222198"/>
              <a:gd name="connsiteY0" fmla="*/ 0 h 2133710"/>
              <a:gd name="connsiteX1" fmla="*/ 44227 w 2222198"/>
              <a:gd name="connsiteY1" fmla="*/ 2234 h 2133710"/>
              <a:gd name="connsiteX2" fmla="*/ 2193454 w 2222198"/>
              <a:gd name="connsiteY2" fmla="*/ 1945372 h 2133710"/>
              <a:gd name="connsiteX3" fmla="*/ 2222198 w 2222198"/>
              <a:gd name="connsiteY3" fmla="*/ 2133710 h 2133710"/>
              <a:gd name="connsiteX4" fmla="*/ 1394653 w 2222198"/>
              <a:gd name="connsiteY4" fmla="*/ 2133710 h 2133710"/>
              <a:gd name="connsiteX5" fmla="*/ 1391100 w 2222198"/>
              <a:gd name="connsiteY5" fmla="*/ 2110427 h 2133710"/>
              <a:gd name="connsiteX6" fmla="*/ 122376 w 2222198"/>
              <a:gd name="connsiteY6" fmla="*/ 841704 h 2133710"/>
              <a:gd name="connsiteX7" fmla="*/ 0 w 2222198"/>
              <a:gd name="connsiteY7" fmla="*/ 823027 h 2133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22198" h="2133710">
                <a:moveTo>
                  <a:pt x="0" y="0"/>
                </a:moveTo>
                <a:lnTo>
                  <a:pt x="44227" y="2234"/>
                </a:lnTo>
                <a:cubicBezTo>
                  <a:pt x="1114682" y="110944"/>
                  <a:pt x="1981368" y="908934"/>
                  <a:pt x="2193454" y="1945372"/>
                </a:cubicBezTo>
                <a:lnTo>
                  <a:pt x="2222198" y="2133710"/>
                </a:lnTo>
                <a:lnTo>
                  <a:pt x="1394653" y="2133710"/>
                </a:lnTo>
                <a:lnTo>
                  <a:pt x="1391100" y="2110427"/>
                </a:lnTo>
                <a:cubicBezTo>
                  <a:pt x="1260786" y="1473602"/>
                  <a:pt x="759202" y="972017"/>
                  <a:pt x="122376" y="841704"/>
                </a:cubicBezTo>
                <a:lnTo>
                  <a:pt x="0" y="823027"/>
                </a:lnTo>
                <a:close/>
              </a:path>
            </a:pathLst>
          </a:custGeom>
          <a:solidFill>
            <a:schemeClr val="accent5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142" y="2954226"/>
            <a:ext cx="5555624" cy="2232199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dirty="0">
                <a:cs typeface="Calibri Light"/>
              </a:rPr>
              <a:t>NORMY ROZWOJOWE</a:t>
            </a:r>
            <a:br>
              <a:rPr lang="en-US" dirty="0">
                <a:cs typeface="Calibri Light"/>
              </a:rPr>
            </a:br>
            <a:r>
              <a:rPr lang="en-US" dirty="0" err="1">
                <a:cs typeface="Calibri Light"/>
              </a:rPr>
              <a:t>wiek</a:t>
            </a:r>
            <a:r>
              <a:rPr lang="en-US" dirty="0">
                <a:cs typeface="Calibri Light"/>
              </a:rPr>
              <a:t> – 6 </a:t>
            </a:r>
            <a:r>
              <a:rPr lang="en-US" dirty="0" err="1">
                <a:cs typeface="Calibri Light"/>
              </a:rPr>
              <a:t>lat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142" y="725465"/>
            <a:ext cx="5555624" cy="2063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dirty="0">
                <a:cs typeface="Calibri"/>
              </a:rPr>
              <a:t>Opracowanie: Justyna Mielcarz</a:t>
            </a:r>
            <a:endParaRPr lang="en-US"/>
          </a:p>
        </p:txBody>
      </p:sp>
      <p:pic>
        <p:nvPicPr>
          <p:cNvPr id="4" name="Picture 3" descr="Bloki drewniane ułożone w stos w celu utworzenia wykresu słupkowego">
            <a:extLst>
              <a:ext uri="{FF2B5EF4-FFF2-40B4-BE49-F238E27FC236}">
                <a16:creationId xmlns:a16="http://schemas.microsoft.com/office/drawing/2014/main" id="{A0BDC227-BB07-F73E-17D2-99EF1E5DDF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05" r="15463" b="6"/>
          <a:stretch/>
        </p:blipFill>
        <p:spPr>
          <a:xfrm>
            <a:off x="6189156" y="-3439"/>
            <a:ext cx="6015813" cy="686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B1D20-D329-4285-AED2-DABDCE902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016B79-9C59-4CEA-A85C-3E4C8877B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208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2B213F-31D4-5154-CB86-220027ABB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20772"/>
            <a:ext cx="3733078" cy="5531079"/>
          </a:xfrm>
        </p:spPr>
        <p:txBody>
          <a:bodyPr>
            <a:normAutofit/>
          </a:bodyPr>
          <a:lstStyle/>
          <a:p>
            <a:r>
              <a:rPr lang="en-US" sz="3400">
                <a:cs typeface="Posterama"/>
              </a:rPr>
              <a:t>ROZWÓJ INTELEKTUALNY</a:t>
            </a:r>
            <a:endParaRPr lang="en-US" sz="3400"/>
          </a:p>
        </p:txBody>
      </p:sp>
      <p:sp>
        <p:nvSpPr>
          <p:cNvPr id="48" name="Flowchart: Document 8">
            <a:extLst>
              <a:ext uri="{FF2B5EF4-FFF2-40B4-BE49-F238E27FC236}">
                <a16:creationId xmlns:a16="http://schemas.microsoft.com/office/drawing/2014/main" id="{6B91DA8E-00B5-4214-AFE5-535E47051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85106" y="-465509"/>
            <a:ext cx="6858001" cy="778901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2632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0 w 21600"/>
              <a:gd name="connsiteY4" fmla="*/ 26328 h 47652"/>
              <a:gd name="connsiteX0" fmla="*/ 56 w 21600"/>
              <a:gd name="connsiteY0" fmla="*/ 9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56 w 21600"/>
              <a:gd name="connsiteY4" fmla="*/ 98 h 47652"/>
              <a:gd name="connsiteX0" fmla="*/ 37 w 21600"/>
              <a:gd name="connsiteY0" fmla="*/ 196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37 w 21600"/>
              <a:gd name="connsiteY4" fmla="*/ 196 h 47652"/>
              <a:gd name="connsiteX0" fmla="*/ 5 w 21606"/>
              <a:gd name="connsiteY0" fmla="*/ 196 h 47652"/>
              <a:gd name="connsiteX1" fmla="*/ 21568 w 21606"/>
              <a:gd name="connsiteY1" fmla="*/ 0 h 47652"/>
              <a:gd name="connsiteX2" fmla="*/ 21606 w 21606"/>
              <a:gd name="connsiteY2" fmla="*/ 43650 h 47652"/>
              <a:gd name="connsiteX3" fmla="*/ 6 w 21606"/>
              <a:gd name="connsiteY3" fmla="*/ 46500 h 47652"/>
              <a:gd name="connsiteX4" fmla="*/ 5 w 21606"/>
              <a:gd name="connsiteY4" fmla="*/ 196 h 47652"/>
              <a:gd name="connsiteX0" fmla="*/ 3 w 21642"/>
              <a:gd name="connsiteY0" fmla="*/ 1 h 47652"/>
              <a:gd name="connsiteX1" fmla="*/ 21604 w 21642"/>
              <a:gd name="connsiteY1" fmla="*/ 0 h 47652"/>
              <a:gd name="connsiteX2" fmla="*/ 21642 w 21642"/>
              <a:gd name="connsiteY2" fmla="*/ 43650 h 47652"/>
              <a:gd name="connsiteX3" fmla="*/ 42 w 21642"/>
              <a:gd name="connsiteY3" fmla="*/ 46500 h 47652"/>
              <a:gd name="connsiteX4" fmla="*/ 3 w 21642"/>
              <a:gd name="connsiteY4" fmla="*/ 1 h 47652"/>
              <a:gd name="connsiteX0" fmla="*/ 3 w 21642"/>
              <a:gd name="connsiteY0" fmla="*/ 0 h 47651"/>
              <a:gd name="connsiteX1" fmla="*/ 21623 w 21642"/>
              <a:gd name="connsiteY1" fmla="*/ 97 h 47651"/>
              <a:gd name="connsiteX2" fmla="*/ 21642 w 21642"/>
              <a:gd name="connsiteY2" fmla="*/ 43649 h 47651"/>
              <a:gd name="connsiteX3" fmla="*/ 42 w 21642"/>
              <a:gd name="connsiteY3" fmla="*/ 46499 h 47651"/>
              <a:gd name="connsiteX4" fmla="*/ 3 w 21642"/>
              <a:gd name="connsiteY4" fmla="*/ 0 h 47651"/>
              <a:gd name="connsiteX0" fmla="*/ 3 w 21642"/>
              <a:gd name="connsiteY0" fmla="*/ 147 h 47798"/>
              <a:gd name="connsiteX1" fmla="*/ 21623 w 21642"/>
              <a:gd name="connsiteY1" fmla="*/ 0 h 47798"/>
              <a:gd name="connsiteX2" fmla="*/ 21642 w 21642"/>
              <a:gd name="connsiteY2" fmla="*/ 43796 h 47798"/>
              <a:gd name="connsiteX3" fmla="*/ 42 w 21642"/>
              <a:gd name="connsiteY3" fmla="*/ 46646 h 47798"/>
              <a:gd name="connsiteX4" fmla="*/ 3 w 21642"/>
              <a:gd name="connsiteY4" fmla="*/ 147 h 47798"/>
              <a:gd name="connsiteX0" fmla="*/ 17 w 21656"/>
              <a:gd name="connsiteY0" fmla="*/ 147 h 47742"/>
              <a:gd name="connsiteX1" fmla="*/ 21637 w 21656"/>
              <a:gd name="connsiteY1" fmla="*/ 0 h 47742"/>
              <a:gd name="connsiteX2" fmla="*/ 21656 w 21656"/>
              <a:gd name="connsiteY2" fmla="*/ 43796 h 47742"/>
              <a:gd name="connsiteX3" fmla="*/ 0 w 21656"/>
              <a:gd name="connsiteY3" fmla="*/ 46582 h 47742"/>
              <a:gd name="connsiteX4" fmla="*/ 17 w 21656"/>
              <a:gd name="connsiteY4" fmla="*/ 147 h 47742"/>
              <a:gd name="connsiteX0" fmla="*/ 17 w 21663"/>
              <a:gd name="connsiteY0" fmla="*/ 73 h 47668"/>
              <a:gd name="connsiteX1" fmla="*/ 21663 w 21663"/>
              <a:gd name="connsiteY1" fmla="*/ 0 h 47668"/>
              <a:gd name="connsiteX2" fmla="*/ 21656 w 21663"/>
              <a:gd name="connsiteY2" fmla="*/ 43722 h 47668"/>
              <a:gd name="connsiteX3" fmla="*/ 0 w 21663"/>
              <a:gd name="connsiteY3" fmla="*/ 46508 h 47668"/>
              <a:gd name="connsiteX4" fmla="*/ 17 w 21663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64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70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4 w 21676"/>
              <a:gd name="connsiteY0" fmla="*/ 0 h 47722"/>
              <a:gd name="connsiteX1" fmla="*/ 21676 w 21676"/>
              <a:gd name="connsiteY1" fmla="*/ 54 h 47722"/>
              <a:gd name="connsiteX2" fmla="*/ 21675 w 21676"/>
              <a:gd name="connsiteY2" fmla="*/ 43776 h 47722"/>
              <a:gd name="connsiteX3" fmla="*/ 13 w 21676"/>
              <a:gd name="connsiteY3" fmla="*/ 46562 h 47722"/>
              <a:gd name="connsiteX4" fmla="*/ 4 w 21676"/>
              <a:gd name="connsiteY4" fmla="*/ 0 h 47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76" h="47722">
                <a:moveTo>
                  <a:pt x="4" y="0"/>
                </a:moveTo>
                <a:lnTo>
                  <a:pt x="21676" y="54"/>
                </a:lnTo>
                <a:cubicBezTo>
                  <a:pt x="21676" y="5828"/>
                  <a:pt x="21675" y="38002"/>
                  <a:pt x="21675" y="43776"/>
                </a:cubicBezTo>
                <a:cubicBezTo>
                  <a:pt x="10875" y="43776"/>
                  <a:pt x="10813" y="50312"/>
                  <a:pt x="13" y="46562"/>
                </a:cubicBezTo>
                <a:cubicBezTo>
                  <a:pt x="32" y="31095"/>
                  <a:pt x="-15" y="15467"/>
                  <a:pt x="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06A49D9-E2DC-4DF4-51DA-A42353C4C8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728466"/>
              </p:ext>
            </p:extLst>
          </p:nvPr>
        </p:nvGraphicFramePr>
        <p:xfrm>
          <a:off x="5165512" y="185047"/>
          <a:ext cx="6831118" cy="6059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1548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7678F73-9880-405C-9E21-2CC82BD04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7931" y="1559140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4C7B637-EF5A-36D3-9660-11BF82897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2025"/>
            <a:ext cx="4952999" cy="2247616"/>
          </a:xfrm>
        </p:spPr>
        <p:txBody>
          <a:bodyPr>
            <a:normAutofit/>
          </a:bodyPr>
          <a:lstStyle/>
          <a:p>
            <a:r>
              <a:rPr lang="en-US" dirty="0">
                <a:cs typeface="Posterama"/>
              </a:rPr>
              <a:t>ROZWÓJ INTELEKTUALNY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84035-B737-4227-6C1E-812998585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61390"/>
            <a:ext cx="4952999" cy="300949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>
                <a:ea typeface="+mn-lt"/>
                <a:cs typeface="+mn-lt"/>
              </a:rPr>
              <a:t>Rysuje proste figury geometryczne.</a:t>
            </a:r>
            <a:endParaRPr lang="en-US" sz="1800"/>
          </a:p>
          <a:p>
            <a:r>
              <a:rPr lang="en-US" sz="1800">
                <a:ea typeface="+mn-lt"/>
                <a:cs typeface="+mn-lt"/>
              </a:rPr>
              <a:t>Chętniej maluje.</a:t>
            </a:r>
          </a:p>
          <a:p>
            <a:r>
              <a:rPr lang="en-US" sz="1800">
                <a:ea typeface="+mn-lt"/>
                <a:cs typeface="+mn-lt"/>
              </a:rPr>
              <a:t>Posługuje się swobodnie mową potoczną i bez problemu potrafi przekazać swoje myśli, pragnienia, żądania, uczucia i emocje.</a:t>
            </a:r>
            <a:endParaRPr lang="en-US" sz="1800"/>
          </a:p>
        </p:txBody>
      </p:sp>
      <p:pic>
        <p:nvPicPr>
          <p:cNvPr id="5" name="Picture 4" descr="Renderowanie kształtów w różnych kolorach w kolejności trójwymiarowej">
            <a:extLst>
              <a:ext uri="{FF2B5EF4-FFF2-40B4-BE49-F238E27FC236}">
                <a16:creationId xmlns:a16="http://schemas.microsoft.com/office/drawing/2014/main" id="{C7FD447A-D5C6-3875-991F-79FDAE02BD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52" r="26406" b="6"/>
          <a:stretch/>
        </p:blipFill>
        <p:spPr>
          <a:xfrm>
            <a:off x="6084873" y="-3440"/>
            <a:ext cx="6129950" cy="6861439"/>
          </a:xfrm>
          <a:custGeom>
            <a:avLst/>
            <a:gdLst/>
            <a:ahLst/>
            <a:cxnLst/>
            <a:rect l="l" t="t" r="r" b="b"/>
            <a:pathLst>
              <a:path w="6129950" h="6861439">
                <a:moveTo>
                  <a:pt x="1687527" y="0"/>
                </a:moveTo>
                <a:lnTo>
                  <a:pt x="6129950" y="0"/>
                </a:lnTo>
                <a:lnTo>
                  <a:pt x="6129950" y="6858000"/>
                </a:lnTo>
                <a:lnTo>
                  <a:pt x="5040333" y="6858000"/>
                </a:lnTo>
                <a:lnTo>
                  <a:pt x="5040333" y="6861439"/>
                </a:lnTo>
                <a:lnTo>
                  <a:pt x="272442" y="6861439"/>
                </a:lnTo>
                <a:lnTo>
                  <a:pt x="196402" y="6549696"/>
                </a:lnTo>
                <a:cubicBezTo>
                  <a:pt x="-517926" y="3427393"/>
                  <a:pt x="946083" y="3323532"/>
                  <a:pt x="946083" y="1"/>
                </a:cubicBezTo>
                <a:lnTo>
                  <a:pt x="1687527" y="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4672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0A867D-C52F-49DB-B328-77F431246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4145" y="3241897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04BAD56-1DA3-4EE3-ABAF-4A03C8DF3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29082" y="5791200"/>
            <a:ext cx="3561733" cy="1066800"/>
          </a:xfrm>
          <a:custGeom>
            <a:avLst/>
            <a:gdLst>
              <a:gd name="connsiteX0" fmla="*/ 1780866 w 3561733"/>
              <a:gd name="connsiteY0" fmla="*/ 0 h 1066800"/>
              <a:gd name="connsiteX1" fmla="*/ 3557091 w 3561733"/>
              <a:gd name="connsiteY1" fmla="*/ 1057165 h 1066800"/>
              <a:gd name="connsiteX2" fmla="*/ 3561733 w 3561733"/>
              <a:gd name="connsiteY2" fmla="*/ 1066800 h 1066800"/>
              <a:gd name="connsiteX3" fmla="*/ 2549614 w 3561733"/>
              <a:gd name="connsiteY3" fmla="*/ 1066800 h 1066800"/>
              <a:gd name="connsiteX4" fmla="*/ 2465837 w 3561733"/>
              <a:gd name="connsiteY4" fmla="*/ 1004153 h 1066800"/>
              <a:gd name="connsiteX5" fmla="*/ 1780866 w 3561733"/>
              <a:gd name="connsiteY5" fmla="*/ 794923 h 1066800"/>
              <a:gd name="connsiteX6" fmla="*/ 1095896 w 3561733"/>
              <a:gd name="connsiteY6" fmla="*/ 1004153 h 1066800"/>
              <a:gd name="connsiteX7" fmla="*/ 1012119 w 3561733"/>
              <a:gd name="connsiteY7" fmla="*/ 1066800 h 1066800"/>
              <a:gd name="connsiteX8" fmla="*/ 0 w 3561733"/>
              <a:gd name="connsiteY8" fmla="*/ 1066800 h 1066800"/>
              <a:gd name="connsiteX9" fmla="*/ 4641 w 3561733"/>
              <a:gd name="connsiteY9" fmla="*/ 1057165 h 1066800"/>
              <a:gd name="connsiteX10" fmla="*/ 1780866 w 3561733"/>
              <a:gd name="connsiteY10" fmla="*/ 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61733" h="1066800">
                <a:moveTo>
                  <a:pt x="1780866" y="0"/>
                </a:moveTo>
                <a:cubicBezTo>
                  <a:pt x="2547864" y="0"/>
                  <a:pt x="3215021" y="427470"/>
                  <a:pt x="3557091" y="1057165"/>
                </a:cubicBezTo>
                <a:lnTo>
                  <a:pt x="3561733" y="1066800"/>
                </a:lnTo>
                <a:lnTo>
                  <a:pt x="2549614" y="1066800"/>
                </a:lnTo>
                <a:lnTo>
                  <a:pt x="2465837" y="1004153"/>
                </a:lnTo>
                <a:cubicBezTo>
                  <a:pt x="2270308" y="872056"/>
                  <a:pt x="2034595" y="794923"/>
                  <a:pt x="1780866" y="794923"/>
                </a:cubicBezTo>
                <a:cubicBezTo>
                  <a:pt x="1527138" y="794923"/>
                  <a:pt x="1291425" y="872056"/>
                  <a:pt x="1095896" y="1004153"/>
                </a:cubicBezTo>
                <a:lnTo>
                  <a:pt x="1012119" y="1066800"/>
                </a:lnTo>
                <a:lnTo>
                  <a:pt x="0" y="1066800"/>
                </a:lnTo>
                <a:lnTo>
                  <a:pt x="4641" y="1057165"/>
                </a:lnTo>
                <a:cubicBezTo>
                  <a:pt x="346712" y="427470"/>
                  <a:pt x="1013869" y="0"/>
                  <a:pt x="1780866" y="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2A0A7B9-4B30-FB4A-08D6-9F26150E3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5466"/>
            <a:ext cx="5638769" cy="5548851"/>
          </a:xfrm>
        </p:spPr>
        <p:txBody>
          <a:bodyPr anchor="ctr">
            <a:normAutofit/>
          </a:bodyPr>
          <a:lstStyle/>
          <a:p>
            <a:r>
              <a:rPr lang="en-US" dirty="0">
                <a:cs typeface="Posterama"/>
              </a:rPr>
              <a:t>ROZWÓJ SPOŁECZNY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088F1-E45B-549F-75DF-0FC698B0A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8495" y="732349"/>
            <a:ext cx="4902311" cy="554197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dirty="0">
                <a:ea typeface="+mn-lt"/>
                <a:cs typeface="+mn-lt"/>
              </a:rPr>
              <a:t>Jest </a:t>
            </a:r>
            <a:r>
              <a:rPr lang="en-US" sz="1800" dirty="0" err="1">
                <a:ea typeface="+mn-lt"/>
                <a:cs typeface="+mn-lt"/>
              </a:rPr>
              <a:t>towarzyski</a:t>
            </a:r>
            <a:endParaRPr lang="en-US" sz="1800" dirty="0" err="1"/>
          </a:p>
          <a:p>
            <a:r>
              <a:rPr lang="en-US" sz="1800" dirty="0">
                <a:ea typeface="+mn-lt"/>
                <a:cs typeface="+mn-lt"/>
              </a:rPr>
              <a:t>Ma </a:t>
            </a:r>
            <a:r>
              <a:rPr lang="en-US" sz="1800" dirty="0" err="1">
                <a:ea typeface="+mn-lt"/>
                <a:cs typeface="+mn-lt"/>
              </a:rPr>
              <a:t>najlepszego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przyjaciela</a:t>
            </a:r>
            <a:r>
              <a:rPr lang="en-US" sz="1800" dirty="0">
                <a:ea typeface="+mn-lt"/>
                <a:cs typeface="+mn-lt"/>
              </a:rPr>
              <a:t>.</a:t>
            </a:r>
            <a:endParaRPr lang="en-US" sz="1800" dirty="0"/>
          </a:p>
          <a:p>
            <a:r>
              <a:rPr lang="en-US" sz="1800" dirty="0">
                <a:ea typeface="+mn-lt"/>
                <a:cs typeface="+mn-lt"/>
              </a:rPr>
              <a:t>Bawi </a:t>
            </a:r>
            <a:r>
              <a:rPr lang="en-US" sz="1800" dirty="0" err="1">
                <a:ea typeface="+mn-lt"/>
                <a:cs typeface="+mn-lt"/>
              </a:rPr>
              <a:t>się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przeważnie</a:t>
            </a:r>
            <a:r>
              <a:rPr lang="en-US" sz="1800" dirty="0">
                <a:ea typeface="+mn-lt"/>
                <a:cs typeface="+mn-lt"/>
              </a:rPr>
              <a:t> z </a:t>
            </a:r>
            <a:r>
              <a:rPr lang="en-US" sz="1800" dirty="0" err="1">
                <a:ea typeface="+mn-lt"/>
                <a:cs typeface="+mn-lt"/>
              </a:rPr>
              <a:t>dziećmi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tej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samej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płci</a:t>
            </a:r>
            <a:r>
              <a:rPr lang="en-US" sz="1800" dirty="0">
                <a:ea typeface="+mn-lt"/>
                <a:cs typeface="+mn-lt"/>
              </a:rPr>
              <a:t>.</a:t>
            </a:r>
          </a:p>
          <a:p>
            <a:r>
              <a:rPr lang="en-US" sz="1800" b="1" dirty="0" err="1">
                <a:ea typeface="+mn-lt"/>
                <a:cs typeface="+mn-lt"/>
              </a:rPr>
              <a:t>Rodzic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przestaje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być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autorytetem</a:t>
            </a:r>
            <a:r>
              <a:rPr lang="en-US" sz="1800" b="1" dirty="0">
                <a:ea typeface="+mn-lt"/>
                <a:cs typeface="+mn-lt"/>
              </a:rPr>
              <a:t>- </a:t>
            </a:r>
            <a:r>
              <a:rPr lang="en-US" sz="1800" b="1" dirty="0" err="1">
                <a:ea typeface="+mn-lt"/>
                <a:cs typeface="+mn-lt"/>
              </a:rPr>
              <a:t>oddala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się</a:t>
            </a:r>
            <a:r>
              <a:rPr lang="en-US" sz="1800" b="1" dirty="0">
                <a:ea typeface="+mn-lt"/>
                <a:cs typeface="+mn-lt"/>
              </a:rPr>
              <a:t> od </a:t>
            </a:r>
            <a:r>
              <a:rPr lang="en-US" sz="1800" b="1" dirty="0" err="1">
                <a:ea typeface="+mn-lt"/>
                <a:cs typeface="+mn-lt"/>
              </a:rPr>
              <a:t>matki</a:t>
            </a:r>
            <a:r>
              <a:rPr lang="en-US" sz="1800" b="1" dirty="0">
                <a:ea typeface="+mn-lt"/>
                <a:cs typeface="+mn-lt"/>
              </a:rPr>
              <a:t> w </a:t>
            </a:r>
            <a:r>
              <a:rPr lang="en-US" sz="1800" b="1" dirty="0" err="1">
                <a:ea typeface="+mn-lt"/>
                <a:cs typeface="+mn-lt"/>
              </a:rPr>
              <a:t>kierunku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ojca</a:t>
            </a:r>
            <a:r>
              <a:rPr lang="en-US" sz="1800" b="1" dirty="0">
                <a:ea typeface="+mn-lt"/>
                <a:cs typeface="+mn-lt"/>
              </a:rPr>
              <a:t> ( </a:t>
            </a:r>
            <a:r>
              <a:rPr lang="en-US" sz="1800" b="1" dirty="0" err="1">
                <a:ea typeface="+mn-lt"/>
                <a:cs typeface="+mn-lt"/>
              </a:rPr>
              <a:t>wiec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matki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powinny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pozwolić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na</a:t>
            </a:r>
            <a:r>
              <a:rPr lang="en-US" sz="1800" b="1" dirty="0">
                <a:ea typeface="+mn-lt"/>
                <a:cs typeface="+mn-lt"/>
              </a:rPr>
              <a:t> to a </a:t>
            </a:r>
            <a:r>
              <a:rPr lang="en-US" sz="1800" b="1" dirty="0" err="1">
                <a:ea typeface="+mn-lt"/>
                <a:cs typeface="+mn-lt"/>
              </a:rPr>
              <a:t>ojcowie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wykorzystać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okazję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na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nawiązanie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dobrej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b="1" dirty="0" err="1">
                <a:ea typeface="+mn-lt"/>
                <a:cs typeface="+mn-lt"/>
              </a:rPr>
              <a:t>relacji</a:t>
            </a:r>
            <a:r>
              <a:rPr lang="en-US" sz="1800" b="1" dirty="0">
                <a:ea typeface="+mn-lt"/>
                <a:cs typeface="+mn-lt"/>
              </a:rPr>
              <a:t> )</a:t>
            </a:r>
            <a:endParaRPr lang="en-US" sz="1800" b="1" dirty="0"/>
          </a:p>
          <a:p>
            <a:r>
              <a:rPr lang="en-US" sz="1800" dirty="0" err="1">
                <a:ea typeface="+mn-lt"/>
                <a:cs typeface="+mn-lt"/>
              </a:rPr>
              <a:t>Uczy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się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przez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naśladowanie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innych</a:t>
            </a:r>
            <a:r>
              <a:rPr lang="en-US" sz="1800" dirty="0">
                <a:ea typeface="+mn-lt"/>
                <a:cs typeface="+mn-lt"/>
              </a:rPr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85300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62175A-9061-4508-B024-671E2C3C3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901199" y="-284145"/>
            <a:ext cx="568289" cy="568289"/>
          </a:xfrm>
          <a:prstGeom prst="rtTriangl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214827" cy="6858000"/>
            <a:chOff x="-6214" y="-1"/>
            <a:chExt cx="12214827" cy="68580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7D7F7755-C305-4B28-8A86-8EA8898124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8742" y="1839842"/>
            <a:ext cx="11791142" cy="4405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EE96A4-94C2-297B-203C-9D3D66D8C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4" y="339991"/>
            <a:ext cx="11502142" cy="149985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2">
                    <a:alpha val="80000"/>
                  </a:schemeClr>
                </a:solidFill>
                <a:cs typeface="Posterama"/>
              </a:rPr>
              <a:t>LĘKI </a:t>
            </a:r>
            <a:endParaRPr lang="en-US" dirty="0">
              <a:solidFill>
                <a:schemeClr val="tx2">
                  <a:alpha val="80000"/>
                </a:schemeClr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282D092-B723-4DF5-77FE-7F5EE31C24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974212"/>
              </p:ext>
            </p:extLst>
          </p:nvPr>
        </p:nvGraphicFramePr>
        <p:xfrm>
          <a:off x="304804" y="2057416"/>
          <a:ext cx="11502135" cy="3976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8628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B645D3-580E-4657-9154-484648880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7870DA4-44E8-43FB-940A-4AF97669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78446" y="4912946"/>
            <a:ext cx="2010507" cy="1945055"/>
          </a:xfrm>
          <a:custGeom>
            <a:avLst/>
            <a:gdLst>
              <a:gd name="connsiteX0" fmla="*/ 2010507 w 2010507"/>
              <a:gd name="connsiteY0" fmla="*/ 0 h 1945055"/>
              <a:gd name="connsiteX1" fmla="*/ 2010507 w 2010507"/>
              <a:gd name="connsiteY1" fmla="*/ 834250 h 1945055"/>
              <a:gd name="connsiteX2" fmla="*/ 1918431 w 2010507"/>
              <a:gd name="connsiteY2" fmla="*/ 857925 h 1945055"/>
              <a:gd name="connsiteX3" fmla="*/ 846136 w 2010507"/>
              <a:gd name="connsiteY3" fmla="*/ 1930220 h 1945055"/>
              <a:gd name="connsiteX4" fmla="*/ 842322 w 2010507"/>
              <a:gd name="connsiteY4" fmla="*/ 1945055 h 1945055"/>
              <a:gd name="connsiteX5" fmla="*/ 0 w 2010507"/>
              <a:gd name="connsiteY5" fmla="*/ 1945055 h 1945055"/>
              <a:gd name="connsiteX6" fmla="*/ 3608 w 2010507"/>
              <a:gd name="connsiteY6" fmla="*/ 1921417 h 1945055"/>
              <a:gd name="connsiteX7" fmla="*/ 1909628 w 2010507"/>
              <a:gd name="connsiteY7" fmla="*/ 15396 h 194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0507" h="1945055">
                <a:moveTo>
                  <a:pt x="2010507" y="0"/>
                </a:moveTo>
                <a:lnTo>
                  <a:pt x="2010507" y="834250"/>
                </a:lnTo>
                <a:lnTo>
                  <a:pt x="1918431" y="857925"/>
                </a:lnTo>
                <a:cubicBezTo>
                  <a:pt x="1407892" y="1016719"/>
                  <a:pt x="1004930" y="1419681"/>
                  <a:pt x="846136" y="1930220"/>
                </a:cubicBezTo>
                <a:lnTo>
                  <a:pt x="842322" y="1945055"/>
                </a:lnTo>
                <a:lnTo>
                  <a:pt x="0" y="1945055"/>
                </a:lnTo>
                <a:lnTo>
                  <a:pt x="3608" y="1921417"/>
                </a:lnTo>
                <a:cubicBezTo>
                  <a:pt x="199379" y="964705"/>
                  <a:pt x="952916" y="211168"/>
                  <a:pt x="1909628" y="1539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B1C7273-A508-5BC9-CDCC-B3019B88E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28906"/>
            <a:ext cx="4712534" cy="5516051"/>
          </a:xfrm>
        </p:spPr>
        <p:txBody>
          <a:bodyPr anchor="t">
            <a:normAutofit/>
          </a:bodyPr>
          <a:lstStyle/>
          <a:p>
            <a:r>
              <a:rPr lang="en-US" sz="3700">
                <a:solidFill>
                  <a:schemeClr val="tx2"/>
                </a:solidFill>
                <a:cs typeface="Posterama"/>
              </a:rPr>
              <a:t>ZACHOWANIA I ZAINTERESOWANIA SEKSUALNE </a:t>
            </a:r>
            <a:endParaRPr lang="en-US" sz="37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DB40E-78BC-B396-6309-BDCCA6567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8459" y="728906"/>
            <a:ext cx="5813687" cy="55454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>
                <a:solidFill>
                  <a:schemeClr val="tx2"/>
                </a:solidFill>
                <a:ea typeface="+mn-lt"/>
                <a:cs typeface="+mn-lt"/>
              </a:rPr>
              <a:t>Silne zainteresowanie ciążą narodzinami, ciekawość czy jak dziecko wychodzi z brzucha czy to boli , zaczyna pytać od czego zaczyna się życie (wystarcza im odpowiedź że dziecko jest jak roślina rozwija się z maleńkiego nasionka)</a:t>
            </a:r>
          </a:p>
          <a:p>
            <a:r>
              <a:rPr lang="en-US" sz="1800">
                <a:solidFill>
                  <a:schemeClr val="tx2"/>
                </a:solidFill>
                <a:ea typeface="+mn-lt"/>
                <a:cs typeface="+mn-lt"/>
              </a:rPr>
              <a:t>Duża świadomość różnić w budowie fizycznej obu płci I wielkie nimi zainteresowanie.</a:t>
            </a:r>
          </a:p>
          <a:p>
            <a:r>
              <a:rPr lang="en-US" sz="1800">
                <a:solidFill>
                  <a:schemeClr val="tx2"/>
                </a:solidFill>
                <a:ea typeface="+mn-lt"/>
                <a:cs typeface="+mn-lt"/>
              </a:rPr>
              <a:t>Zabawy w pokazywanie, w lekarza </a:t>
            </a:r>
            <a:endParaRPr lang="en-US" sz="1800">
              <a:solidFill>
                <a:schemeClr val="tx2"/>
              </a:solidFill>
            </a:endParaRPr>
          </a:p>
          <a:p>
            <a:r>
              <a:rPr lang="en-US" sz="1800">
                <a:solidFill>
                  <a:schemeClr val="tx2"/>
                </a:solidFill>
                <a:ea typeface="+mn-lt"/>
                <a:cs typeface="+mn-lt"/>
              </a:rPr>
              <a:t>Niektórzy chłopcy mogą się przebierać za dziewczynki I odwrotnie dziewczynki za chłopców.</a:t>
            </a:r>
            <a:endParaRPr lang="en-US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62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C85150-646B-4AB7-9F43-FC7AB7E6D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4145" y="1559143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53" name="Straight Connector 15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6F5E3E5-5D5D-3C04-326E-4D80563D3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5467"/>
            <a:ext cx="4952999" cy="2247616"/>
          </a:xfrm>
        </p:spPr>
        <p:txBody>
          <a:bodyPr>
            <a:normAutofit/>
          </a:bodyPr>
          <a:lstStyle/>
          <a:p>
            <a:r>
              <a:rPr lang="en-US" dirty="0">
                <a:cs typeface="Posterama"/>
              </a:rPr>
              <a:t>SEN I JEDZENIE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502D5-25A5-1749-4B73-E66AFC002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64832"/>
            <a:ext cx="4952999" cy="300949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500" dirty="0" err="1">
                <a:ea typeface="+mn-lt"/>
                <a:cs typeface="+mn-lt"/>
              </a:rPr>
              <a:t>Zasypia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dobrze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i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śpi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dobrze</a:t>
            </a:r>
            <a:r>
              <a:rPr lang="en-US" sz="1500" dirty="0">
                <a:ea typeface="+mn-lt"/>
                <a:cs typeface="+mn-lt"/>
              </a:rPr>
              <a:t>.</a:t>
            </a:r>
            <a:endParaRPr lang="en-US" sz="1500" dirty="0"/>
          </a:p>
          <a:p>
            <a:pPr>
              <a:lnSpc>
                <a:spcPct val="100000"/>
              </a:lnSpc>
            </a:pPr>
            <a:r>
              <a:rPr lang="en-US" sz="1500" dirty="0" err="1">
                <a:ea typeface="+mn-lt"/>
                <a:cs typeface="+mn-lt"/>
              </a:rPr>
              <a:t>Lubi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przed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snem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chwile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pogawędzić</a:t>
            </a:r>
            <a:r>
              <a:rPr lang="en-US" sz="1500" dirty="0">
                <a:ea typeface="+mn-lt"/>
                <a:cs typeface="+mn-lt"/>
              </a:rPr>
              <a:t> o </a:t>
            </a:r>
            <a:r>
              <a:rPr lang="en-US" sz="1500" dirty="0" err="1">
                <a:ea typeface="+mn-lt"/>
                <a:cs typeface="+mn-lt"/>
              </a:rPr>
              <a:t>ważnych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dla</a:t>
            </a:r>
            <a:r>
              <a:rPr lang="en-US" sz="1500" dirty="0">
                <a:ea typeface="+mn-lt"/>
                <a:cs typeface="+mn-lt"/>
              </a:rPr>
              <a:t> </a:t>
            </a:r>
            <a:r>
              <a:rPr lang="en-US" sz="1500" dirty="0" err="1">
                <a:ea typeface="+mn-lt"/>
                <a:cs typeface="+mn-lt"/>
              </a:rPr>
              <a:t>niego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sprawach</a:t>
            </a:r>
            <a:r>
              <a:rPr lang="en-US" sz="1500" dirty="0">
                <a:ea typeface="+mn-lt"/>
                <a:cs typeface="+mn-lt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1500" dirty="0" err="1">
                <a:ea typeface="+mn-lt"/>
                <a:cs typeface="+mn-lt"/>
              </a:rPr>
              <a:t>Czasami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mając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leki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idzie</a:t>
            </a:r>
            <a:r>
              <a:rPr lang="en-US" sz="1500" dirty="0">
                <a:ea typeface="+mn-lt"/>
                <a:cs typeface="+mn-lt"/>
              </a:rPr>
              <a:t> do </a:t>
            </a:r>
            <a:r>
              <a:rPr lang="en-US" sz="1500" dirty="0" err="1">
                <a:ea typeface="+mn-lt"/>
                <a:cs typeface="+mn-lt"/>
              </a:rPr>
              <a:t>łóżka</a:t>
            </a:r>
            <a:r>
              <a:rPr lang="en-US" sz="1500" dirty="0">
                <a:ea typeface="+mn-lt"/>
                <a:cs typeface="+mn-lt"/>
              </a:rPr>
              <a:t> do </a:t>
            </a:r>
            <a:r>
              <a:rPr lang="en-US" sz="1500" dirty="0" err="1">
                <a:ea typeface="+mn-lt"/>
                <a:cs typeface="+mn-lt"/>
              </a:rPr>
              <a:t>mamy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jednak</a:t>
            </a:r>
            <a:r>
              <a:rPr lang="en-US" sz="1500" dirty="0">
                <a:ea typeface="+mn-lt"/>
                <a:cs typeface="+mn-lt"/>
              </a:rPr>
              <a:t> bez </a:t>
            </a:r>
            <a:r>
              <a:rPr lang="en-US" sz="1500" dirty="0" err="1">
                <a:ea typeface="+mn-lt"/>
                <a:cs typeface="+mn-lt"/>
              </a:rPr>
              <a:t>oporów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daje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się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dirty="0" err="1">
                <a:ea typeface="+mn-lt"/>
                <a:cs typeface="+mn-lt"/>
              </a:rPr>
              <a:t>odprowadzić</a:t>
            </a:r>
            <a:r>
              <a:rPr lang="en-US" sz="1500" dirty="0">
                <a:ea typeface="+mn-lt"/>
                <a:cs typeface="+mn-lt"/>
              </a:rPr>
              <a:t> z </a:t>
            </a:r>
            <a:r>
              <a:rPr lang="en-US" sz="1500" dirty="0" err="1">
                <a:ea typeface="+mn-lt"/>
                <a:cs typeface="+mn-lt"/>
              </a:rPr>
              <a:t>powrotem</a:t>
            </a:r>
            <a:r>
              <a:rPr lang="en-US" sz="1500" dirty="0">
                <a:ea typeface="+mn-lt"/>
                <a:cs typeface="+mn-lt"/>
              </a:rPr>
              <a:t> do </a:t>
            </a:r>
            <a:r>
              <a:rPr lang="en-US" sz="1500" dirty="0" err="1">
                <a:ea typeface="+mn-lt"/>
                <a:cs typeface="+mn-lt"/>
              </a:rPr>
              <a:t>swojego</a:t>
            </a:r>
            <a:r>
              <a:rPr lang="en-US" sz="1500" dirty="0">
                <a:ea typeface="+mn-lt"/>
                <a:cs typeface="+mn-lt"/>
              </a:rPr>
              <a:t> </a:t>
            </a:r>
            <a:r>
              <a:rPr lang="en-US" sz="1500" dirty="0" err="1">
                <a:ea typeface="+mn-lt"/>
                <a:cs typeface="+mn-lt"/>
              </a:rPr>
              <a:t>łóżka</a:t>
            </a:r>
            <a:r>
              <a:rPr lang="en-US" sz="1500" dirty="0">
                <a:ea typeface="+mn-lt"/>
                <a:cs typeface="+mn-lt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1500" b="1" dirty="0">
                <a:ea typeface="+mn-lt"/>
                <a:cs typeface="+mn-lt"/>
              </a:rPr>
              <a:t>z </a:t>
            </a:r>
            <a:r>
              <a:rPr lang="en-US" sz="1500" b="1" err="1">
                <a:ea typeface="+mn-lt"/>
                <a:cs typeface="+mn-lt"/>
              </a:rPr>
              <a:t>jedzeniem</a:t>
            </a:r>
            <a:r>
              <a:rPr lang="en-US" sz="1500" b="1" dirty="0">
                <a:ea typeface="+mn-lt"/>
                <a:cs typeface="+mn-lt"/>
              </a:rPr>
              <a:t> jest </a:t>
            </a:r>
            <a:r>
              <a:rPr lang="en-US" sz="1500" b="1" err="1">
                <a:ea typeface="+mn-lt"/>
                <a:cs typeface="+mn-lt"/>
              </a:rPr>
              <a:t>nieprzewidywalny</a:t>
            </a:r>
            <a:r>
              <a:rPr lang="en-US" sz="1500" b="1" dirty="0">
                <a:ea typeface="+mn-lt"/>
                <a:cs typeface="+mn-lt"/>
              </a:rPr>
              <a:t> – </a:t>
            </a:r>
            <a:r>
              <a:rPr lang="en-US" sz="1500" b="1" err="1">
                <a:ea typeface="+mn-lt"/>
                <a:cs typeface="+mn-lt"/>
              </a:rPr>
              <a:t>jednego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dnia</a:t>
            </a:r>
            <a:r>
              <a:rPr lang="en-US" sz="1500" b="1" dirty="0">
                <a:ea typeface="+mn-lt"/>
                <a:cs typeface="+mn-lt"/>
              </a:rPr>
              <a:t> ma </a:t>
            </a:r>
            <a:r>
              <a:rPr lang="en-US" sz="1500" b="1" err="1">
                <a:ea typeface="+mn-lt"/>
                <a:cs typeface="+mn-lt"/>
              </a:rPr>
              <a:t>duży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apetyt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drugiego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wcale</a:t>
            </a:r>
            <a:r>
              <a:rPr lang="en-US" sz="1500" b="1" dirty="0">
                <a:ea typeface="+mn-lt"/>
                <a:cs typeface="+mn-lt"/>
              </a:rPr>
              <a:t> </a:t>
            </a:r>
            <a:r>
              <a:rPr lang="en-US" sz="1500" b="1" err="1">
                <a:ea typeface="+mn-lt"/>
                <a:cs typeface="+mn-lt"/>
              </a:rPr>
              <a:t>przy</a:t>
            </a:r>
            <a:r>
              <a:rPr lang="en-US" sz="1500" b="1" dirty="0">
                <a:ea typeface="+mn-lt"/>
                <a:cs typeface="+mn-lt"/>
              </a:rPr>
              <a:t> stole </a:t>
            </a:r>
            <a:r>
              <a:rPr lang="en-US" sz="1500" b="1" err="1">
                <a:ea typeface="+mn-lt"/>
                <a:cs typeface="+mn-lt"/>
              </a:rPr>
              <a:t>zachowuje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się</a:t>
            </a:r>
            <a:r>
              <a:rPr lang="en-US" sz="1500" b="1" dirty="0">
                <a:ea typeface="+mn-lt"/>
                <a:cs typeface="+mn-lt"/>
              </a:rPr>
              <a:t> </a:t>
            </a:r>
            <a:r>
              <a:rPr lang="en-US" sz="1500" b="1" err="1">
                <a:ea typeface="+mn-lt"/>
                <a:cs typeface="+mn-lt"/>
              </a:rPr>
              <a:t>okropnie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kręci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się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buja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mówi</a:t>
            </a:r>
            <a:r>
              <a:rPr lang="en-US" sz="1500" b="1" dirty="0">
                <a:ea typeface="+mn-lt"/>
                <a:cs typeface="+mn-lt"/>
              </a:rPr>
              <a:t> z </a:t>
            </a:r>
            <a:r>
              <a:rPr lang="en-US" sz="1500" b="1" err="1">
                <a:ea typeface="+mn-lt"/>
                <a:cs typeface="+mn-lt"/>
              </a:rPr>
              <a:t>pełną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buzią</a:t>
            </a:r>
            <a:r>
              <a:rPr lang="en-US" sz="1500" b="1" dirty="0">
                <a:ea typeface="+mn-lt"/>
                <a:cs typeface="+mn-lt"/>
              </a:rPr>
              <a:t> ( </a:t>
            </a:r>
            <a:r>
              <a:rPr lang="en-US" sz="1500" b="1" err="1">
                <a:ea typeface="+mn-lt"/>
                <a:cs typeface="+mn-lt"/>
              </a:rPr>
              <a:t>chociaż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przy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tacie</a:t>
            </a:r>
            <a:r>
              <a:rPr lang="en-US" sz="1500" b="1" dirty="0">
                <a:ea typeface="+mn-lt"/>
                <a:cs typeface="+mn-lt"/>
              </a:rPr>
              <a:t> jest </a:t>
            </a:r>
            <a:r>
              <a:rPr lang="en-US" sz="1500" b="1" err="1">
                <a:ea typeface="+mn-lt"/>
                <a:cs typeface="+mn-lt"/>
              </a:rPr>
              <a:t>wstanie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usiedzieć</a:t>
            </a:r>
            <a:r>
              <a:rPr lang="en-US" sz="1500" b="1" dirty="0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spokojnie</a:t>
            </a:r>
            <a:r>
              <a:rPr lang="en-US" sz="1500" b="1" dirty="0">
                <a:ea typeface="+mn-lt"/>
                <a:cs typeface="+mn-lt"/>
              </a:rPr>
              <a:t>).</a:t>
            </a:r>
            <a:endParaRPr lang="en-US" sz="1500" b="1" dirty="0"/>
          </a:p>
        </p:txBody>
      </p:sp>
      <p:pic>
        <p:nvPicPr>
          <p:cNvPr id="5" name="Picture 4" descr="Niewygodna DNA i pillowsa">
            <a:extLst>
              <a:ext uri="{FF2B5EF4-FFF2-40B4-BE49-F238E27FC236}">
                <a16:creationId xmlns:a16="http://schemas.microsoft.com/office/drawing/2014/main" id="{45F03E92-F49F-6025-41E1-194B39A551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73" r="24505" b="-3"/>
          <a:stretch/>
        </p:blipFill>
        <p:spPr>
          <a:xfrm>
            <a:off x="6075730" y="-3440"/>
            <a:ext cx="6129239" cy="686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663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C85150-646B-4AB7-9F43-FC7AB7E6D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4145" y="1559143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AF57EAD-E8FB-1985-8222-4B96BE4AF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5467"/>
            <a:ext cx="4952999" cy="2247616"/>
          </a:xfrm>
        </p:spPr>
        <p:txBody>
          <a:bodyPr>
            <a:normAutofit/>
          </a:bodyPr>
          <a:lstStyle/>
          <a:p>
            <a:r>
              <a:rPr lang="en-US" dirty="0">
                <a:cs typeface="Posterama"/>
              </a:rPr>
              <a:t>CO POWINNO WZBUDZIĆ NIEPOKÓJ?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4A8A-85B3-F6A5-818F-C0CCFEACF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64832"/>
            <a:ext cx="4952999" cy="300949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>
                <a:ea typeface="+mn-lt"/>
                <a:cs typeface="+mn-lt"/>
              </a:rPr>
              <a:t> moczenie nocne</a:t>
            </a:r>
            <a:endParaRPr lang="en-US" sz="1800"/>
          </a:p>
          <a:p>
            <a:r>
              <a:rPr lang="en-US" sz="1800">
                <a:ea typeface="+mn-lt"/>
                <a:cs typeface="+mn-lt"/>
              </a:rPr>
              <a:t> trudności z koncentracją</a:t>
            </a:r>
            <a:endParaRPr lang="en-US" sz="1800"/>
          </a:p>
          <a:p>
            <a:r>
              <a:rPr lang="en-US" sz="1800">
                <a:ea typeface="+mn-lt"/>
                <a:cs typeface="+mn-lt"/>
              </a:rPr>
              <a:t> brak chęci zabawy w grupie</a:t>
            </a:r>
            <a:endParaRPr lang="en-US" sz="1800"/>
          </a:p>
          <a:p>
            <a:r>
              <a:rPr lang="en-US" sz="1800">
                <a:ea typeface="+mn-lt"/>
                <a:cs typeface="+mn-lt"/>
              </a:rPr>
              <a:t>trudności radzenia sobie z lękami</a:t>
            </a:r>
            <a:endParaRPr lang="en-US" sz="1800"/>
          </a:p>
          <a:p>
            <a:r>
              <a:rPr lang="en-US" sz="1800">
                <a:ea typeface="+mn-lt"/>
                <a:cs typeface="+mn-lt"/>
              </a:rPr>
              <a:t>agresja fizyczna wobec rówieśnika</a:t>
            </a:r>
            <a:endParaRPr lang="en-US" sz="1800"/>
          </a:p>
        </p:txBody>
      </p:sp>
      <p:pic>
        <p:nvPicPr>
          <p:cNvPr id="5" name="Picture 4" descr="Jaja i pisklęta">
            <a:extLst>
              <a:ext uri="{FF2B5EF4-FFF2-40B4-BE49-F238E27FC236}">
                <a16:creationId xmlns:a16="http://schemas.microsoft.com/office/drawing/2014/main" id="{7E196B21-7331-3653-1CBE-CEAAA2F4CB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495" r="7971" b="6"/>
          <a:stretch/>
        </p:blipFill>
        <p:spPr>
          <a:xfrm>
            <a:off x="6075730" y="-3440"/>
            <a:ext cx="6129239" cy="686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20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C85150-646B-4AB7-9F43-FC7AB7E6D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4145" y="1559143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7248C2-3D50-291E-348F-F722033E8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5467"/>
            <a:ext cx="4952999" cy="2247616"/>
          </a:xfrm>
        </p:spPr>
        <p:txBody>
          <a:bodyPr>
            <a:normAutofit/>
          </a:bodyPr>
          <a:lstStyle/>
          <a:p>
            <a:r>
              <a:rPr lang="en-US" dirty="0">
                <a:cs typeface="Posterama"/>
              </a:rPr>
              <a:t>PAMIĘTAJ!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B362B-9C13-8A1C-6300-EAC06C91A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64832"/>
            <a:ext cx="4952999" cy="300949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>
                <a:ea typeface="+mn-lt"/>
                <a:cs typeface="+mn-lt"/>
              </a:rPr>
              <a:t>U każdego dziecka rozwój przebiega inaczej i czasami jest nieharmonijny w różnych sferach. Czasami rozwój intelektualny jest w normie rozwojowej np. dla 5 latka a rozwój emocjonalny w wieku 4 lat. Zatem zanim wpadniesz w niepokój poczekaj. Dzieci szybko nadrabiają, tylko niektóre potrzebują pomocy. Reaguj kiedy różnice są duże lub przeciągają się. Nie wolno porównywać w tym okresie dzieci.</a:t>
            </a:r>
            <a:endParaRPr lang="en-US" sz="1800"/>
          </a:p>
        </p:txBody>
      </p:sp>
      <p:pic>
        <p:nvPicPr>
          <p:cNvPr id="5" name="Picture 4" descr="Wysiewanie zielonego sadzonki na podłożu">
            <a:extLst>
              <a:ext uri="{FF2B5EF4-FFF2-40B4-BE49-F238E27FC236}">
                <a16:creationId xmlns:a16="http://schemas.microsoft.com/office/drawing/2014/main" id="{0C295579-2838-D0AA-28C1-1AEB7F6332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949" r="2567" b="-4"/>
          <a:stretch/>
        </p:blipFill>
        <p:spPr>
          <a:xfrm>
            <a:off x="6075730" y="-3440"/>
            <a:ext cx="6129239" cy="686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27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B1D20-D329-4285-AED2-DABDCE902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016B79-9C59-4CEA-A85C-3E4C8877B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208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7FB7A19-9F30-B894-E064-C87670D36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20772"/>
            <a:ext cx="3733078" cy="5531079"/>
          </a:xfrm>
        </p:spPr>
        <p:txBody>
          <a:bodyPr>
            <a:normAutofit/>
          </a:bodyPr>
          <a:lstStyle/>
          <a:p>
            <a:r>
              <a:rPr lang="en-US" sz="2800">
                <a:cs typeface="Posterama"/>
              </a:rPr>
              <a:t>CHARAKTERYSTYKA OGÓLNA</a:t>
            </a:r>
            <a:endParaRPr lang="en-US" sz="2800"/>
          </a:p>
        </p:txBody>
      </p:sp>
      <p:sp>
        <p:nvSpPr>
          <p:cNvPr id="48" name="Flowchart: Document 8">
            <a:extLst>
              <a:ext uri="{FF2B5EF4-FFF2-40B4-BE49-F238E27FC236}">
                <a16:creationId xmlns:a16="http://schemas.microsoft.com/office/drawing/2014/main" id="{6B91DA8E-00B5-4214-AFE5-535E47051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85106" y="-465509"/>
            <a:ext cx="6858001" cy="778901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2632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0 w 21600"/>
              <a:gd name="connsiteY4" fmla="*/ 26328 h 47652"/>
              <a:gd name="connsiteX0" fmla="*/ 56 w 21600"/>
              <a:gd name="connsiteY0" fmla="*/ 9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56 w 21600"/>
              <a:gd name="connsiteY4" fmla="*/ 98 h 47652"/>
              <a:gd name="connsiteX0" fmla="*/ 37 w 21600"/>
              <a:gd name="connsiteY0" fmla="*/ 196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37 w 21600"/>
              <a:gd name="connsiteY4" fmla="*/ 196 h 47652"/>
              <a:gd name="connsiteX0" fmla="*/ 5 w 21606"/>
              <a:gd name="connsiteY0" fmla="*/ 196 h 47652"/>
              <a:gd name="connsiteX1" fmla="*/ 21568 w 21606"/>
              <a:gd name="connsiteY1" fmla="*/ 0 h 47652"/>
              <a:gd name="connsiteX2" fmla="*/ 21606 w 21606"/>
              <a:gd name="connsiteY2" fmla="*/ 43650 h 47652"/>
              <a:gd name="connsiteX3" fmla="*/ 6 w 21606"/>
              <a:gd name="connsiteY3" fmla="*/ 46500 h 47652"/>
              <a:gd name="connsiteX4" fmla="*/ 5 w 21606"/>
              <a:gd name="connsiteY4" fmla="*/ 196 h 47652"/>
              <a:gd name="connsiteX0" fmla="*/ 3 w 21642"/>
              <a:gd name="connsiteY0" fmla="*/ 1 h 47652"/>
              <a:gd name="connsiteX1" fmla="*/ 21604 w 21642"/>
              <a:gd name="connsiteY1" fmla="*/ 0 h 47652"/>
              <a:gd name="connsiteX2" fmla="*/ 21642 w 21642"/>
              <a:gd name="connsiteY2" fmla="*/ 43650 h 47652"/>
              <a:gd name="connsiteX3" fmla="*/ 42 w 21642"/>
              <a:gd name="connsiteY3" fmla="*/ 46500 h 47652"/>
              <a:gd name="connsiteX4" fmla="*/ 3 w 21642"/>
              <a:gd name="connsiteY4" fmla="*/ 1 h 47652"/>
              <a:gd name="connsiteX0" fmla="*/ 3 w 21642"/>
              <a:gd name="connsiteY0" fmla="*/ 0 h 47651"/>
              <a:gd name="connsiteX1" fmla="*/ 21623 w 21642"/>
              <a:gd name="connsiteY1" fmla="*/ 97 h 47651"/>
              <a:gd name="connsiteX2" fmla="*/ 21642 w 21642"/>
              <a:gd name="connsiteY2" fmla="*/ 43649 h 47651"/>
              <a:gd name="connsiteX3" fmla="*/ 42 w 21642"/>
              <a:gd name="connsiteY3" fmla="*/ 46499 h 47651"/>
              <a:gd name="connsiteX4" fmla="*/ 3 w 21642"/>
              <a:gd name="connsiteY4" fmla="*/ 0 h 47651"/>
              <a:gd name="connsiteX0" fmla="*/ 3 w 21642"/>
              <a:gd name="connsiteY0" fmla="*/ 147 h 47798"/>
              <a:gd name="connsiteX1" fmla="*/ 21623 w 21642"/>
              <a:gd name="connsiteY1" fmla="*/ 0 h 47798"/>
              <a:gd name="connsiteX2" fmla="*/ 21642 w 21642"/>
              <a:gd name="connsiteY2" fmla="*/ 43796 h 47798"/>
              <a:gd name="connsiteX3" fmla="*/ 42 w 21642"/>
              <a:gd name="connsiteY3" fmla="*/ 46646 h 47798"/>
              <a:gd name="connsiteX4" fmla="*/ 3 w 21642"/>
              <a:gd name="connsiteY4" fmla="*/ 147 h 47798"/>
              <a:gd name="connsiteX0" fmla="*/ 17 w 21656"/>
              <a:gd name="connsiteY0" fmla="*/ 147 h 47742"/>
              <a:gd name="connsiteX1" fmla="*/ 21637 w 21656"/>
              <a:gd name="connsiteY1" fmla="*/ 0 h 47742"/>
              <a:gd name="connsiteX2" fmla="*/ 21656 w 21656"/>
              <a:gd name="connsiteY2" fmla="*/ 43796 h 47742"/>
              <a:gd name="connsiteX3" fmla="*/ 0 w 21656"/>
              <a:gd name="connsiteY3" fmla="*/ 46582 h 47742"/>
              <a:gd name="connsiteX4" fmla="*/ 17 w 21656"/>
              <a:gd name="connsiteY4" fmla="*/ 147 h 47742"/>
              <a:gd name="connsiteX0" fmla="*/ 17 w 21663"/>
              <a:gd name="connsiteY0" fmla="*/ 73 h 47668"/>
              <a:gd name="connsiteX1" fmla="*/ 21663 w 21663"/>
              <a:gd name="connsiteY1" fmla="*/ 0 h 47668"/>
              <a:gd name="connsiteX2" fmla="*/ 21656 w 21663"/>
              <a:gd name="connsiteY2" fmla="*/ 43722 h 47668"/>
              <a:gd name="connsiteX3" fmla="*/ 0 w 21663"/>
              <a:gd name="connsiteY3" fmla="*/ 46508 h 47668"/>
              <a:gd name="connsiteX4" fmla="*/ 17 w 21663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64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70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4 w 21676"/>
              <a:gd name="connsiteY0" fmla="*/ 0 h 47722"/>
              <a:gd name="connsiteX1" fmla="*/ 21676 w 21676"/>
              <a:gd name="connsiteY1" fmla="*/ 54 h 47722"/>
              <a:gd name="connsiteX2" fmla="*/ 21675 w 21676"/>
              <a:gd name="connsiteY2" fmla="*/ 43776 h 47722"/>
              <a:gd name="connsiteX3" fmla="*/ 13 w 21676"/>
              <a:gd name="connsiteY3" fmla="*/ 46562 h 47722"/>
              <a:gd name="connsiteX4" fmla="*/ 4 w 21676"/>
              <a:gd name="connsiteY4" fmla="*/ 0 h 47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76" h="47722">
                <a:moveTo>
                  <a:pt x="4" y="0"/>
                </a:moveTo>
                <a:lnTo>
                  <a:pt x="21676" y="54"/>
                </a:lnTo>
                <a:cubicBezTo>
                  <a:pt x="21676" y="5828"/>
                  <a:pt x="21675" y="38002"/>
                  <a:pt x="21675" y="43776"/>
                </a:cubicBezTo>
                <a:cubicBezTo>
                  <a:pt x="10875" y="43776"/>
                  <a:pt x="10813" y="50312"/>
                  <a:pt x="13" y="46562"/>
                </a:cubicBezTo>
                <a:cubicBezTo>
                  <a:pt x="32" y="31095"/>
                  <a:pt x="-15" y="15467"/>
                  <a:pt x="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4D1E911-C70C-B72E-74B5-12F88C2717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907535"/>
              </p:ext>
            </p:extLst>
          </p:nvPr>
        </p:nvGraphicFramePr>
        <p:xfrm>
          <a:off x="5165512" y="185047"/>
          <a:ext cx="6831118" cy="6059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947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B1D20-D329-4285-AED2-DABDCE902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016B79-9C59-4CEA-A85C-3E4C8877B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208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AAB09A1-9EC9-8EA6-A8EE-47A5F018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20772"/>
            <a:ext cx="3733078" cy="5531079"/>
          </a:xfrm>
        </p:spPr>
        <p:txBody>
          <a:bodyPr>
            <a:normAutofit/>
          </a:bodyPr>
          <a:lstStyle/>
          <a:p>
            <a:r>
              <a:rPr lang="en-US" sz="2800">
                <a:cs typeface="Posterama"/>
              </a:rPr>
              <a:t>CHARAKTERYSTYKA OGÓLNA </a:t>
            </a:r>
            <a:endParaRPr lang="en-US" sz="2800"/>
          </a:p>
        </p:txBody>
      </p:sp>
      <p:sp>
        <p:nvSpPr>
          <p:cNvPr id="48" name="Flowchart: Document 8">
            <a:extLst>
              <a:ext uri="{FF2B5EF4-FFF2-40B4-BE49-F238E27FC236}">
                <a16:creationId xmlns:a16="http://schemas.microsoft.com/office/drawing/2014/main" id="{6B91DA8E-00B5-4214-AFE5-535E47051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85106" y="-465509"/>
            <a:ext cx="6858001" cy="778901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2632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0 w 21600"/>
              <a:gd name="connsiteY4" fmla="*/ 26328 h 47652"/>
              <a:gd name="connsiteX0" fmla="*/ 56 w 21600"/>
              <a:gd name="connsiteY0" fmla="*/ 9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56 w 21600"/>
              <a:gd name="connsiteY4" fmla="*/ 98 h 47652"/>
              <a:gd name="connsiteX0" fmla="*/ 37 w 21600"/>
              <a:gd name="connsiteY0" fmla="*/ 196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37 w 21600"/>
              <a:gd name="connsiteY4" fmla="*/ 196 h 47652"/>
              <a:gd name="connsiteX0" fmla="*/ 5 w 21606"/>
              <a:gd name="connsiteY0" fmla="*/ 196 h 47652"/>
              <a:gd name="connsiteX1" fmla="*/ 21568 w 21606"/>
              <a:gd name="connsiteY1" fmla="*/ 0 h 47652"/>
              <a:gd name="connsiteX2" fmla="*/ 21606 w 21606"/>
              <a:gd name="connsiteY2" fmla="*/ 43650 h 47652"/>
              <a:gd name="connsiteX3" fmla="*/ 6 w 21606"/>
              <a:gd name="connsiteY3" fmla="*/ 46500 h 47652"/>
              <a:gd name="connsiteX4" fmla="*/ 5 w 21606"/>
              <a:gd name="connsiteY4" fmla="*/ 196 h 47652"/>
              <a:gd name="connsiteX0" fmla="*/ 3 w 21642"/>
              <a:gd name="connsiteY0" fmla="*/ 1 h 47652"/>
              <a:gd name="connsiteX1" fmla="*/ 21604 w 21642"/>
              <a:gd name="connsiteY1" fmla="*/ 0 h 47652"/>
              <a:gd name="connsiteX2" fmla="*/ 21642 w 21642"/>
              <a:gd name="connsiteY2" fmla="*/ 43650 h 47652"/>
              <a:gd name="connsiteX3" fmla="*/ 42 w 21642"/>
              <a:gd name="connsiteY3" fmla="*/ 46500 h 47652"/>
              <a:gd name="connsiteX4" fmla="*/ 3 w 21642"/>
              <a:gd name="connsiteY4" fmla="*/ 1 h 47652"/>
              <a:gd name="connsiteX0" fmla="*/ 3 w 21642"/>
              <a:gd name="connsiteY0" fmla="*/ 0 h 47651"/>
              <a:gd name="connsiteX1" fmla="*/ 21623 w 21642"/>
              <a:gd name="connsiteY1" fmla="*/ 97 h 47651"/>
              <a:gd name="connsiteX2" fmla="*/ 21642 w 21642"/>
              <a:gd name="connsiteY2" fmla="*/ 43649 h 47651"/>
              <a:gd name="connsiteX3" fmla="*/ 42 w 21642"/>
              <a:gd name="connsiteY3" fmla="*/ 46499 h 47651"/>
              <a:gd name="connsiteX4" fmla="*/ 3 w 21642"/>
              <a:gd name="connsiteY4" fmla="*/ 0 h 47651"/>
              <a:gd name="connsiteX0" fmla="*/ 3 w 21642"/>
              <a:gd name="connsiteY0" fmla="*/ 147 h 47798"/>
              <a:gd name="connsiteX1" fmla="*/ 21623 w 21642"/>
              <a:gd name="connsiteY1" fmla="*/ 0 h 47798"/>
              <a:gd name="connsiteX2" fmla="*/ 21642 w 21642"/>
              <a:gd name="connsiteY2" fmla="*/ 43796 h 47798"/>
              <a:gd name="connsiteX3" fmla="*/ 42 w 21642"/>
              <a:gd name="connsiteY3" fmla="*/ 46646 h 47798"/>
              <a:gd name="connsiteX4" fmla="*/ 3 w 21642"/>
              <a:gd name="connsiteY4" fmla="*/ 147 h 47798"/>
              <a:gd name="connsiteX0" fmla="*/ 17 w 21656"/>
              <a:gd name="connsiteY0" fmla="*/ 147 h 47742"/>
              <a:gd name="connsiteX1" fmla="*/ 21637 w 21656"/>
              <a:gd name="connsiteY1" fmla="*/ 0 h 47742"/>
              <a:gd name="connsiteX2" fmla="*/ 21656 w 21656"/>
              <a:gd name="connsiteY2" fmla="*/ 43796 h 47742"/>
              <a:gd name="connsiteX3" fmla="*/ 0 w 21656"/>
              <a:gd name="connsiteY3" fmla="*/ 46582 h 47742"/>
              <a:gd name="connsiteX4" fmla="*/ 17 w 21656"/>
              <a:gd name="connsiteY4" fmla="*/ 147 h 47742"/>
              <a:gd name="connsiteX0" fmla="*/ 17 w 21663"/>
              <a:gd name="connsiteY0" fmla="*/ 73 h 47668"/>
              <a:gd name="connsiteX1" fmla="*/ 21663 w 21663"/>
              <a:gd name="connsiteY1" fmla="*/ 0 h 47668"/>
              <a:gd name="connsiteX2" fmla="*/ 21656 w 21663"/>
              <a:gd name="connsiteY2" fmla="*/ 43722 h 47668"/>
              <a:gd name="connsiteX3" fmla="*/ 0 w 21663"/>
              <a:gd name="connsiteY3" fmla="*/ 46508 h 47668"/>
              <a:gd name="connsiteX4" fmla="*/ 17 w 21663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64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70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4 w 21676"/>
              <a:gd name="connsiteY0" fmla="*/ 0 h 47722"/>
              <a:gd name="connsiteX1" fmla="*/ 21676 w 21676"/>
              <a:gd name="connsiteY1" fmla="*/ 54 h 47722"/>
              <a:gd name="connsiteX2" fmla="*/ 21675 w 21676"/>
              <a:gd name="connsiteY2" fmla="*/ 43776 h 47722"/>
              <a:gd name="connsiteX3" fmla="*/ 13 w 21676"/>
              <a:gd name="connsiteY3" fmla="*/ 46562 h 47722"/>
              <a:gd name="connsiteX4" fmla="*/ 4 w 21676"/>
              <a:gd name="connsiteY4" fmla="*/ 0 h 47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76" h="47722">
                <a:moveTo>
                  <a:pt x="4" y="0"/>
                </a:moveTo>
                <a:lnTo>
                  <a:pt x="21676" y="54"/>
                </a:lnTo>
                <a:cubicBezTo>
                  <a:pt x="21676" y="5828"/>
                  <a:pt x="21675" y="38002"/>
                  <a:pt x="21675" y="43776"/>
                </a:cubicBezTo>
                <a:cubicBezTo>
                  <a:pt x="10875" y="43776"/>
                  <a:pt x="10813" y="50312"/>
                  <a:pt x="13" y="46562"/>
                </a:cubicBezTo>
                <a:cubicBezTo>
                  <a:pt x="32" y="31095"/>
                  <a:pt x="-15" y="15467"/>
                  <a:pt x="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17AE59E-5CE4-491C-9398-404EBE873F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633782"/>
              </p:ext>
            </p:extLst>
          </p:nvPr>
        </p:nvGraphicFramePr>
        <p:xfrm>
          <a:off x="5165512" y="185047"/>
          <a:ext cx="6831118" cy="6059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9996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B1D20-D329-4285-AED2-DABDCE902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016B79-9C59-4CEA-A85C-3E4C8877B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208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1F7D1C9-59BA-1B13-D6F0-C95E20CA6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20772"/>
            <a:ext cx="3733078" cy="5531079"/>
          </a:xfrm>
        </p:spPr>
        <p:txBody>
          <a:bodyPr>
            <a:normAutofit/>
          </a:bodyPr>
          <a:lstStyle/>
          <a:p>
            <a:r>
              <a:rPr lang="en-US" sz="2800">
                <a:cs typeface="Posterama"/>
              </a:rPr>
              <a:t>CHARAKTERYSTYKA OGÓLNA </a:t>
            </a:r>
            <a:endParaRPr lang="en-US" sz="2800"/>
          </a:p>
        </p:txBody>
      </p:sp>
      <p:sp>
        <p:nvSpPr>
          <p:cNvPr id="48" name="Flowchart: Document 8">
            <a:extLst>
              <a:ext uri="{FF2B5EF4-FFF2-40B4-BE49-F238E27FC236}">
                <a16:creationId xmlns:a16="http://schemas.microsoft.com/office/drawing/2014/main" id="{6B91DA8E-00B5-4214-AFE5-535E47051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85106" y="-465509"/>
            <a:ext cx="6858001" cy="778901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2632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0 w 21600"/>
              <a:gd name="connsiteY4" fmla="*/ 26328 h 47652"/>
              <a:gd name="connsiteX0" fmla="*/ 56 w 21600"/>
              <a:gd name="connsiteY0" fmla="*/ 9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56 w 21600"/>
              <a:gd name="connsiteY4" fmla="*/ 98 h 47652"/>
              <a:gd name="connsiteX0" fmla="*/ 37 w 21600"/>
              <a:gd name="connsiteY0" fmla="*/ 196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37 w 21600"/>
              <a:gd name="connsiteY4" fmla="*/ 196 h 47652"/>
              <a:gd name="connsiteX0" fmla="*/ 5 w 21606"/>
              <a:gd name="connsiteY0" fmla="*/ 196 h 47652"/>
              <a:gd name="connsiteX1" fmla="*/ 21568 w 21606"/>
              <a:gd name="connsiteY1" fmla="*/ 0 h 47652"/>
              <a:gd name="connsiteX2" fmla="*/ 21606 w 21606"/>
              <a:gd name="connsiteY2" fmla="*/ 43650 h 47652"/>
              <a:gd name="connsiteX3" fmla="*/ 6 w 21606"/>
              <a:gd name="connsiteY3" fmla="*/ 46500 h 47652"/>
              <a:gd name="connsiteX4" fmla="*/ 5 w 21606"/>
              <a:gd name="connsiteY4" fmla="*/ 196 h 47652"/>
              <a:gd name="connsiteX0" fmla="*/ 3 w 21642"/>
              <a:gd name="connsiteY0" fmla="*/ 1 h 47652"/>
              <a:gd name="connsiteX1" fmla="*/ 21604 w 21642"/>
              <a:gd name="connsiteY1" fmla="*/ 0 h 47652"/>
              <a:gd name="connsiteX2" fmla="*/ 21642 w 21642"/>
              <a:gd name="connsiteY2" fmla="*/ 43650 h 47652"/>
              <a:gd name="connsiteX3" fmla="*/ 42 w 21642"/>
              <a:gd name="connsiteY3" fmla="*/ 46500 h 47652"/>
              <a:gd name="connsiteX4" fmla="*/ 3 w 21642"/>
              <a:gd name="connsiteY4" fmla="*/ 1 h 47652"/>
              <a:gd name="connsiteX0" fmla="*/ 3 w 21642"/>
              <a:gd name="connsiteY0" fmla="*/ 0 h 47651"/>
              <a:gd name="connsiteX1" fmla="*/ 21623 w 21642"/>
              <a:gd name="connsiteY1" fmla="*/ 97 h 47651"/>
              <a:gd name="connsiteX2" fmla="*/ 21642 w 21642"/>
              <a:gd name="connsiteY2" fmla="*/ 43649 h 47651"/>
              <a:gd name="connsiteX3" fmla="*/ 42 w 21642"/>
              <a:gd name="connsiteY3" fmla="*/ 46499 h 47651"/>
              <a:gd name="connsiteX4" fmla="*/ 3 w 21642"/>
              <a:gd name="connsiteY4" fmla="*/ 0 h 47651"/>
              <a:gd name="connsiteX0" fmla="*/ 3 w 21642"/>
              <a:gd name="connsiteY0" fmla="*/ 147 h 47798"/>
              <a:gd name="connsiteX1" fmla="*/ 21623 w 21642"/>
              <a:gd name="connsiteY1" fmla="*/ 0 h 47798"/>
              <a:gd name="connsiteX2" fmla="*/ 21642 w 21642"/>
              <a:gd name="connsiteY2" fmla="*/ 43796 h 47798"/>
              <a:gd name="connsiteX3" fmla="*/ 42 w 21642"/>
              <a:gd name="connsiteY3" fmla="*/ 46646 h 47798"/>
              <a:gd name="connsiteX4" fmla="*/ 3 w 21642"/>
              <a:gd name="connsiteY4" fmla="*/ 147 h 47798"/>
              <a:gd name="connsiteX0" fmla="*/ 17 w 21656"/>
              <a:gd name="connsiteY0" fmla="*/ 147 h 47742"/>
              <a:gd name="connsiteX1" fmla="*/ 21637 w 21656"/>
              <a:gd name="connsiteY1" fmla="*/ 0 h 47742"/>
              <a:gd name="connsiteX2" fmla="*/ 21656 w 21656"/>
              <a:gd name="connsiteY2" fmla="*/ 43796 h 47742"/>
              <a:gd name="connsiteX3" fmla="*/ 0 w 21656"/>
              <a:gd name="connsiteY3" fmla="*/ 46582 h 47742"/>
              <a:gd name="connsiteX4" fmla="*/ 17 w 21656"/>
              <a:gd name="connsiteY4" fmla="*/ 147 h 47742"/>
              <a:gd name="connsiteX0" fmla="*/ 17 w 21663"/>
              <a:gd name="connsiteY0" fmla="*/ 73 h 47668"/>
              <a:gd name="connsiteX1" fmla="*/ 21663 w 21663"/>
              <a:gd name="connsiteY1" fmla="*/ 0 h 47668"/>
              <a:gd name="connsiteX2" fmla="*/ 21656 w 21663"/>
              <a:gd name="connsiteY2" fmla="*/ 43722 h 47668"/>
              <a:gd name="connsiteX3" fmla="*/ 0 w 21663"/>
              <a:gd name="connsiteY3" fmla="*/ 46508 h 47668"/>
              <a:gd name="connsiteX4" fmla="*/ 17 w 21663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64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70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4 w 21676"/>
              <a:gd name="connsiteY0" fmla="*/ 0 h 47722"/>
              <a:gd name="connsiteX1" fmla="*/ 21676 w 21676"/>
              <a:gd name="connsiteY1" fmla="*/ 54 h 47722"/>
              <a:gd name="connsiteX2" fmla="*/ 21675 w 21676"/>
              <a:gd name="connsiteY2" fmla="*/ 43776 h 47722"/>
              <a:gd name="connsiteX3" fmla="*/ 13 w 21676"/>
              <a:gd name="connsiteY3" fmla="*/ 46562 h 47722"/>
              <a:gd name="connsiteX4" fmla="*/ 4 w 21676"/>
              <a:gd name="connsiteY4" fmla="*/ 0 h 47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76" h="47722">
                <a:moveTo>
                  <a:pt x="4" y="0"/>
                </a:moveTo>
                <a:lnTo>
                  <a:pt x="21676" y="54"/>
                </a:lnTo>
                <a:cubicBezTo>
                  <a:pt x="21676" y="5828"/>
                  <a:pt x="21675" y="38002"/>
                  <a:pt x="21675" y="43776"/>
                </a:cubicBezTo>
                <a:cubicBezTo>
                  <a:pt x="10875" y="43776"/>
                  <a:pt x="10813" y="50312"/>
                  <a:pt x="13" y="46562"/>
                </a:cubicBezTo>
                <a:cubicBezTo>
                  <a:pt x="32" y="31095"/>
                  <a:pt x="-15" y="15467"/>
                  <a:pt x="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D51402-0F37-5622-04E5-3FEBDE17AD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670118"/>
              </p:ext>
            </p:extLst>
          </p:nvPr>
        </p:nvGraphicFramePr>
        <p:xfrm>
          <a:off x="5165512" y="185047"/>
          <a:ext cx="6831118" cy="6059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206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26DAA-A4D5-D396-77D8-E8B079C5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Posterama"/>
              </a:rPr>
              <a:t>CHARAKTERYSTYKA OGÓLNA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3C9AF-4088-6841-0EED-4E13FF49F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ea typeface="+mn-lt"/>
                <a:cs typeface="+mn-lt"/>
              </a:rPr>
              <a:t>Umie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stać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jednej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nodze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rzucać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piłką</a:t>
            </a:r>
            <a:r>
              <a:rPr lang="en-US" dirty="0">
                <a:ea typeface="+mn-lt"/>
                <a:cs typeface="+mn-lt"/>
              </a:rPr>
              <a:t> w </a:t>
            </a:r>
            <a:r>
              <a:rPr lang="en-US" dirty="0" err="1">
                <a:ea typeface="+mn-lt"/>
                <a:cs typeface="+mn-lt"/>
              </a:rPr>
              <a:t>przód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jeździć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rowerze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wspinać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 po </a:t>
            </a:r>
            <a:r>
              <a:rPr lang="en-US" dirty="0" err="1">
                <a:ea typeface="+mn-lt"/>
                <a:cs typeface="+mn-lt"/>
              </a:rPr>
              <a:t>drabinie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potrafi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biegać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zatrzymać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nagle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r>
              <a:rPr lang="en-US" dirty="0" err="1">
                <a:ea typeface="+mn-lt"/>
                <a:cs typeface="+mn-lt"/>
              </a:rPr>
              <a:t>Rysuje</a:t>
            </a:r>
            <a:r>
              <a:rPr lang="en-US" dirty="0">
                <a:ea typeface="+mn-lt"/>
                <a:cs typeface="+mn-lt"/>
              </a:rPr>
              <a:t> po </a:t>
            </a:r>
            <a:r>
              <a:rPr lang="en-US" dirty="0" err="1">
                <a:ea typeface="+mn-lt"/>
                <a:cs typeface="+mn-lt"/>
              </a:rPr>
              <a:t>śladzie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wg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wzoru</a:t>
            </a:r>
            <a:r>
              <a:rPr lang="en-US" dirty="0">
                <a:ea typeface="+mn-lt"/>
                <a:cs typeface="+mn-lt"/>
              </a:rPr>
              <a:t>,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Tnie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nożyczkami</a:t>
            </a:r>
            <a:r>
              <a:rPr lang="en-US" dirty="0">
                <a:ea typeface="+mn-lt"/>
                <a:cs typeface="+mn-lt"/>
              </a:rPr>
              <a:t> po </a:t>
            </a:r>
            <a:r>
              <a:rPr lang="en-US" dirty="0" err="1">
                <a:ea typeface="+mn-lt"/>
                <a:cs typeface="+mn-lt"/>
              </a:rPr>
              <a:t>linii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Kopiuje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proste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kształty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Umie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zawiązać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supeł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1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DAD724-AF32-45EC-B0B9-360C73C9D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5EC46EB-4A47-4E2B-832A-37EC8D56B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0772"/>
            <a:ext cx="3718767" cy="5531079"/>
          </a:xfrm>
        </p:spPr>
        <p:txBody>
          <a:bodyPr>
            <a:normAutofit/>
          </a:bodyPr>
          <a:lstStyle/>
          <a:p>
            <a:r>
              <a:rPr lang="en-US" sz="3400">
                <a:solidFill>
                  <a:schemeClr val="tx2">
                    <a:alpha val="80000"/>
                  </a:schemeClr>
                </a:solidFill>
                <a:cs typeface="Posterama"/>
              </a:rPr>
              <a:t>ROZWÓJ EMOCJONALNY </a:t>
            </a:r>
            <a:endParaRPr lang="en-US" sz="3400">
              <a:solidFill>
                <a:schemeClr val="tx2">
                  <a:alpha val="80000"/>
                </a:schemeClr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A4D4000-2689-4306-BBA6-BF744AB5F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6893" y="191033"/>
            <a:ext cx="7763540" cy="60655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A9D49B-A007-45F9-2496-77433E36C3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109377"/>
              </p:ext>
            </p:extLst>
          </p:nvPr>
        </p:nvGraphicFramePr>
        <p:xfrm>
          <a:off x="4184068" y="152400"/>
          <a:ext cx="7812562" cy="6163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8216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B1D20-D329-4285-AED2-DABDCE902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016B79-9C59-4CEA-A85C-3E4C8877B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208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D68466E-26B8-0DDF-E313-0E80C7957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20772"/>
            <a:ext cx="3733078" cy="5531079"/>
          </a:xfrm>
        </p:spPr>
        <p:txBody>
          <a:bodyPr>
            <a:normAutofit/>
          </a:bodyPr>
          <a:lstStyle/>
          <a:p>
            <a:r>
              <a:rPr lang="en-US" sz="3400">
                <a:cs typeface="Posterama"/>
              </a:rPr>
              <a:t>ROZWÓJ EMOCJONALNY </a:t>
            </a:r>
            <a:endParaRPr lang="en-US" sz="3400"/>
          </a:p>
        </p:txBody>
      </p:sp>
      <p:sp>
        <p:nvSpPr>
          <p:cNvPr id="48" name="Flowchart: Document 8">
            <a:extLst>
              <a:ext uri="{FF2B5EF4-FFF2-40B4-BE49-F238E27FC236}">
                <a16:creationId xmlns:a16="http://schemas.microsoft.com/office/drawing/2014/main" id="{6B91DA8E-00B5-4214-AFE5-535E47051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85106" y="-465509"/>
            <a:ext cx="6858001" cy="778901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2632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0 w 21600"/>
              <a:gd name="connsiteY4" fmla="*/ 26328 h 47652"/>
              <a:gd name="connsiteX0" fmla="*/ 56 w 21600"/>
              <a:gd name="connsiteY0" fmla="*/ 9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56 w 21600"/>
              <a:gd name="connsiteY4" fmla="*/ 98 h 47652"/>
              <a:gd name="connsiteX0" fmla="*/ 37 w 21600"/>
              <a:gd name="connsiteY0" fmla="*/ 196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37 w 21600"/>
              <a:gd name="connsiteY4" fmla="*/ 196 h 47652"/>
              <a:gd name="connsiteX0" fmla="*/ 5 w 21606"/>
              <a:gd name="connsiteY0" fmla="*/ 196 h 47652"/>
              <a:gd name="connsiteX1" fmla="*/ 21568 w 21606"/>
              <a:gd name="connsiteY1" fmla="*/ 0 h 47652"/>
              <a:gd name="connsiteX2" fmla="*/ 21606 w 21606"/>
              <a:gd name="connsiteY2" fmla="*/ 43650 h 47652"/>
              <a:gd name="connsiteX3" fmla="*/ 6 w 21606"/>
              <a:gd name="connsiteY3" fmla="*/ 46500 h 47652"/>
              <a:gd name="connsiteX4" fmla="*/ 5 w 21606"/>
              <a:gd name="connsiteY4" fmla="*/ 196 h 47652"/>
              <a:gd name="connsiteX0" fmla="*/ 3 w 21642"/>
              <a:gd name="connsiteY0" fmla="*/ 1 h 47652"/>
              <a:gd name="connsiteX1" fmla="*/ 21604 w 21642"/>
              <a:gd name="connsiteY1" fmla="*/ 0 h 47652"/>
              <a:gd name="connsiteX2" fmla="*/ 21642 w 21642"/>
              <a:gd name="connsiteY2" fmla="*/ 43650 h 47652"/>
              <a:gd name="connsiteX3" fmla="*/ 42 w 21642"/>
              <a:gd name="connsiteY3" fmla="*/ 46500 h 47652"/>
              <a:gd name="connsiteX4" fmla="*/ 3 w 21642"/>
              <a:gd name="connsiteY4" fmla="*/ 1 h 47652"/>
              <a:gd name="connsiteX0" fmla="*/ 3 w 21642"/>
              <a:gd name="connsiteY0" fmla="*/ 0 h 47651"/>
              <a:gd name="connsiteX1" fmla="*/ 21623 w 21642"/>
              <a:gd name="connsiteY1" fmla="*/ 97 h 47651"/>
              <a:gd name="connsiteX2" fmla="*/ 21642 w 21642"/>
              <a:gd name="connsiteY2" fmla="*/ 43649 h 47651"/>
              <a:gd name="connsiteX3" fmla="*/ 42 w 21642"/>
              <a:gd name="connsiteY3" fmla="*/ 46499 h 47651"/>
              <a:gd name="connsiteX4" fmla="*/ 3 w 21642"/>
              <a:gd name="connsiteY4" fmla="*/ 0 h 47651"/>
              <a:gd name="connsiteX0" fmla="*/ 3 w 21642"/>
              <a:gd name="connsiteY0" fmla="*/ 147 h 47798"/>
              <a:gd name="connsiteX1" fmla="*/ 21623 w 21642"/>
              <a:gd name="connsiteY1" fmla="*/ 0 h 47798"/>
              <a:gd name="connsiteX2" fmla="*/ 21642 w 21642"/>
              <a:gd name="connsiteY2" fmla="*/ 43796 h 47798"/>
              <a:gd name="connsiteX3" fmla="*/ 42 w 21642"/>
              <a:gd name="connsiteY3" fmla="*/ 46646 h 47798"/>
              <a:gd name="connsiteX4" fmla="*/ 3 w 21642"/>
              <a:gd name="connsiteY4" fmla="*/ 147 h 47798"/>
              <a:gd name="connsiteX0" fmla="*/ 17 w 21656"/>
              <a:gd name="connsiteY0" fmla="*/ 147 h 47742"/>
              <a:gd name="connsiteX1" fmla="*/ 21637 w 21656"/>
              <a:gd name="connsiteY1" fmla="*/ 0 h 47742"/>
              <a:gd name="connsiteX2" fmla="*/ 21656 w 21656"/>
              <a:gd name="connsiteY2" fmla="*/ 43796 h 47742"/>
              <a:gd name="connsiteX3" fmla="*/ 0 w 21656"/>
              <a:gd name="connsiteY3" fmla="*/ 46582 h 47742"/>
              <a:gd name="connsiteX4" fmla="*/ 17 w 21656"/>
              <a:gd name="connsiteY4" fmla="*/ 147 h 47742"/>
              <a:gd name="connsiteX0" fmla="*/ 17 w 21663"/>
              <a:gd name="connsiteY0" fmla="*/ 73 h 47668"/>
              <a:gd name="connsiteX1" fmla="*/ 21663 w 21663"/>
              <a:gd name="connsiteY1" fmla="*/ 0 h 47668"/>
              <a:gd name="connsiteX2" fmla="*/ 21656 w 21663"/>
              <a:gd name="connsiteY2" fmla="*/ 43722 h 47668"/>
              <a:gd name="connsiteX3" fmla="*/ 0 w 21663"/>
              <a:gd name="connsiteY3" fmla="*/ 46508 h 47668"/>
              <a:gd name="connsiteX4" fmla="*/ 17 w 21663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64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70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4 w 21676"/>
              <a:gd name="connsiteY0" fmla="*/ 0 h 47722"/>
              <a:gd name="connsiteX1" fmla="*/ 21676 w 21676"/>
              <a:gd name="connsiteY1" fmla="*/ 54 h 47722"/>
              <a:gd name="connsiteX2" fmla="*/ 21675 w 21676"/>
              <a:gd name="connsiteY2" fmla="*/ 43776 h 47722"/>
              <a:gd name="connsiteX3" fmla="*/ 13 w 21676"/>
              <a:gd name="connsiteY3" fmla="*/ 46562 h 47722"/>
              <a:gd name="connsiteX4" fmla="*/ 4 w 21676"/>
              <a:gd name="connsiteY4" fmla="*/ 0 h 47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76" h="47722">
                <a:moveTo>
                  <a:pt x="4" y="0"/>
                </a:moveTo>
                <a:lnTo>
                  <a:pt x="21676" y="54"/>
                </a:lnTo>
                <a:cubicBezTo>
                  <a:pt x="21676" y="5828"/>
                  <a:pt x="21675" y="38002"/>
                  <a:pt x="21675" y="43776"/>
                </a:cubicBezTo>
                <a:cubicBezTo>
                  <a:pt x="10875" y="43776"/>
                  <a:pt x="10813" y="50312"/>
                  <a:pt x="13" y="46562"/>
                </a:cubicBezTo>
                <a:cubicBezTo>
                  <a:pt x="32" y="31095"/>
                  <a:pt x="-15" y="15467"/>
                  <a:pt x="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FF9666C-6618-A4DF-8A1F-DE138B1FA2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399985"/>
              </p:ext>
            </p:extLst>
          </p:nvPr>
        </p:nvGraphicFramePr>
        <p:xfrm>
          <a:off x="5165512" y="185047"/>
          <a:ext cx="6831118" cy="6059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0510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B1D20-D329-4285-AED2-DABDCE902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016B79-9C59-4CEA-A85C-3E4C8877B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208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8A3900B-E44A-024C-72B9-3A2176A8A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20772"/>
            <a:ext cx="3733078" cy="5531079"/>
          </a:xfrm>
        </p:spPr>
        <p:txBody>
          <a:bodyPr>
            <a:normAutofit/>
          </a:bodyPr>
          <a:lstStyle/>
          <a:p>
            <a:r>
              <a:rPr lang="en-US" sz="3400">
                <a:cs typeface="Posterama"/>
              </a:rPr>
              <a:t>ROZWÓJ EMOCJONALNY </a:t>
            </a:r>
            <a:endParaRPr lang="en-US" sz="3400"/>
          </a:p>
        </p:txBody>
      </p:sp>
      <p:sp>
        <p:nvSpPr>
          <p:cNvPr id="48" name="Flowchart: Document 8">
            <a:extLst>
              <a:ext uri="{FF2B5EF4-FFF2-40B4-BE49-F238E27FC236}">
                <a16:creationId xmlns:a16="http://schemas.microsoft.com/office/drawing/2014/main" id="{6B91DA8E-00B5-4214-AFE5-535E47051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85106" y="-465509"/>
            <a:ext cx="6858001" cy="778901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2632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0 w 21600"/>
              <a:gd name="connsiteY4" fmla="*/ 26328 h 47652"/>
              <a:gd name="connsiteX0" fmla="*/ 56 w 21600"/>
              <a:gd name="connsiteY0" fmla="*/ 9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56 w 21600"/>
              <a:gd name="connsiteY4" fmla="*/ 98 h 47652"/>
              <a:gd name="connsiteX0" fmla="*/ 37 w 21600"/>
              <a:gd name="connsiteY0" fmla="*/ 196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37 w 21600"/>
              <a:gd name="connsiteY4" fmla="*/ 196 h 47652"/>
              <a:gd name="connsiteX0" fmla="*/ 5 w 21606"/>
              <a:gd name="connsiteY0" fmla="*/ 196 h 47652"/>
              <a:gd name="connsiteX1" fmla="*/ 21568 w 21606"/>
              <a:gd name="connsiteY1" fmla="*/ 0 h 47652"/>
              <a:gd name="connsiteX2" fmla="*/ 21606 w 21606"/>
              <a:gd name="connsiteY2" fmla="*/ 43650 h 47652"/>
              <a:gd name="connsiteX3" fmla="*/ 6 w 21606"/>
              <a:gd name="connsiteY3" fmla="*/ 46500 h 47652"/>
              <a:gd name="connsiteX4" fmla="*/ 5 w 21606"/>
              <a:gd name="connsiteY4" fmla="*/ 196 h 47652"/>
              <a:gd name="connsiteX0" fmla="*/ 3 w 21642"/>
              <a:gd name="connsiteY0" fmla="*/ 1 h 47652"/>
              <a:gd name="connsiteX1" fmla="*/ 21604 w 21642"/>
              <a:gd name="connsiteY1" fmla="*/ 0 h 47652"/>
              <a:gd name="connsiteX2" fmla="*/ 21642 w 21642"/>
              <a:gd name="connsiteY2" fmla="*/ 43650 h 47652"/>
              <a:gd name="connsiteX3" fmla="*/ 42 w 21642"/>
              <a:gd name="connsiteY3" fmla="*/ 46500 h 47652"/>
              <a:gd name="connsiteX4" fmla="*/ 3 w 21642"/>
              <a:gd name="connsiteY4" fmla="*/ 1 h 47652"/>
              <a:gd name="connsiteX0" fmla="*/ 3 w 21642"/>
              <a:gd name="connsiteY0" fmla="*/ 0 h 47651"/>
              <a:gd name="connsiteX1" fmla="*/ 21623 w 21642"/>
              <a:gd name="connsiteY1" fmla="*/ 97 h 47651"/>
              <a:gd name="connsiteX2" fmla="*/ 21642 w 21642"/>
              <a:gd name="connsiteY2" fmla="*/ 43649 h 47651"/>
              <a:gd name="connsiteX3" fmla="*/ 42 w 21642"/>
              <a:gd name="connsiteY3" fmla="*/ 46499 h 47651"/>
              <a:gd name="connsiteX4" fmla="*/ 3 w 21642"/>
              <a:gd name="connsiteY4" fmla="*/ 0 h 47651"/>
              <a:gd name="connsiteX0" fmla="*/ 3 w 21642"/>
              <a:gd name="connsiteY0" fmla="*/ 147 h 47798"/>
              <a:gd name="connsiteX1" fmla="*/ 21623 w 21642"/>
              <a:gd name="connsiteY1" fmla="*/ 0 h 47798"/>
              <a:gd name="connsiteX2" fmla="*/ 21642 w 21642"/>
              <a:gd name="connsiteY2" fmla="*/ 43796 h 47798"/>
              <a:gd name="connsiteX3" fmla="*/ 42 w 21642"/>
              <a:gd name="connsiteY3" fmla="*/ 46646 h 47798"/>
              <a:gd name="connsiteX4" fmla="*/ 3 w 21642"/>
              <a:gd name="connsiteY4" fmla="*/ 147 h 47798"/>
              <a:gd name="connsiteX0" fmla="*/ 17 w 21656"/>
              <a:gd name="connsiteY0" fmla="*/ 147 h 47742"/>
              <a:gd name="connsiteX1" fmla="*/ 21637 w 21656"/>
              <a:gd name="connsiteY1" fmla="*/ 0 h 47742"/>
              <a:gd name="connsiteX2" fmla="*/ 21656 w 21656"/>
              <a:gd name="connsiteY2" fmla="*/ 43796 h 47742"/>
              <a:gd name="connsiteX3" fmla="*/ 0 w 21656"/>
              <a:gd name="connsiteY3" fmla="*/ 46582 h 47742"/>
              <a:gd name="connsiteX4" fmla="*/ 17 w 21656"/>
              <a:gd name="connsiteY4" fmla="*/ 147 h 47742"/>
              <a:gd name="connsiteX0" fmla="*/ 17 w 21663"/>
              <a:gd name="connsiteY0" fmla="*/ 73 h 47668"/>
              <a:gd name="connsiteX1" fmla="*/ 21663 w 21663"/>
              <a:gd name="connsiteY1" fmla="*/ 0 h 47668"/>
              <a:gd name="connsiteX2" fmla="*/ 21656 w 21663"/>
              <a:gd name="connsiteY2" fmla="*/ 43722 h 47668"/>
              <a:gd name="connsiteX3" fmla="*/ 0 w 21663"/>
              <a:gd name="connsiteY3" fmla="*/ 46508 h 47668"/>
              <a:gd name="connsiteX4" fmla="*/ 17 w 21663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64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70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4 w 21676"/>
              <a:gd name="connsiteY0" fmla="*/ 0 h 47722"/>
              <a:gd name="connsiteX1" fmla="*/ 21676 w 21676"/>
              <a:gd name="connsiteY1" fmla="*/ 54 h 47722"/>
              <a:gd name="connsiteX2" fmla="*/ 21675 w 21676"/>
              <a:gd name="connsiteY2" fmla="*/ 43776 h 47722"/>
              <a:gd name="connsiteX3" fmla="*/ 13 w 21676"/>
              <a:gd name="connsiteY3" fmla="*/ 46562 h 47722"/>
              <a:gd name="connsiteX4" fmla="*/ 4 w 21676"/>
              <a:gd name="connsiteY4" fmla="*/ 0 h 47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76" h="47722">
                <a:moveTo>
                  <a:pt x="4" y="0"/>
                </a:moveTo>
                <a:lnTo>
                  <a:pt x="21676" y="54"/>
                </a:lnTo>
                <a:cubicBezTo>
                  <a:pt x="21676" y="5828"/>
                  <a:pt x="21675" y="38002"/>
                  <a:pt x="21675" y="43776"/>
                </a:cubicBezTo>
                <a:cubicBezTo>
                  <a:pt x="10875" y="43776"/>
                  <a:pt x="10813" y="50312"/>
                  <a:pt x="13" y="46562"/>
                </a:cubicBezTo>
                <a:cubicBezTo>
                  <a:pt x="32" y="31095"/>
                  <a:pt x="-15" y="15467"/>
                  <a:pt x="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9D5C1E4-4A4A-9D6A-28BF-0F38825F14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314635"/>
              </p:ext>
            </p:extLst>
          </p:nvPr>
        </p:nvGraphicFramePr>
        <p:xfrm>
          <a:off x="5165512" y="185047"/>
          <a:ext cx="6831118" cy="6059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3658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B1D20-D329-4285-AED2-DABDCE902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016B79-9C59-4CEA-A85C-3E4C8877B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208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A895548-13DD-67C2-8FA1-79B118D36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20772"/>
            <a:ext cx="3733078" cy="5531079"/>
          </a:xfrm>
        </p:spPr>
        <p:txBody>
          <a:bodyPr>
            <a:normAutofit/>
          </a:bodyPr>
          <a:lstStyle/>
          <a:p>
            <a:r>
              <a:rPr lang="en-US" sz="3400">
                <a:cs typeface="Posterama"/>
              </a:rPr>
              <a:t>SPOSOBY ROZŁADOWANIA NAPIĘCIA</a:t>
            </a:r>
            <a:endParaRPr lang="en-US" sz="3400"/>
          </a:p>
        </p:txBody>
      </p:sp>
      <p:sp>
        <p:nvSpPr>
          <p:cNvPr id="48" name="Flowchart: Document 8">
            <a:extLst>
              <a:ext uri="{FF2B5EF4-FFF2-40B4-BE49-F238E27FC236}">
                <a16:creationId xmlns:a16="http://schemas.microsoft.com/office/drawing/2014/main" id="{6B91DA8E-00B5-4214-AFE5-535E47051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85106" y="-465509"/>
            <a:ext cx="6858001" cy="778901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2632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0 w 21600"/>
              <a:gd name="connsiteY4" fmla="*/ 26328 h 47652"/>
              <a:gd name="connsiteX0" fmla="*/ 56 w 21600"/>
              <a:gd name="connsiteY0" fmla="*/ 9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56 w 21600"/>
              <a:gd name="connsiteY4" fmla="*/ 98 h 47652"/>
              <a:gd name="connsiteX0" fmla="*/ 37 w 21600"/>
              <a:gd name="connsiteY0" fmla="*/ 196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37 w 21600"/>
              <a:gd name="connsiteY4" fmla="*/ 196 h 47652"/>
              <a:gd name="connsiteX0" fmla="*/ 5 w 21606"/>
              <a:gd name="connsiteY0" fmla="*/ 196 h 47652"/>
              <a:gd name="connsiteX1" fmla="*/ 21568 w 21606"/>
              <a:gd name="connsiteY1" fmla="*/ 0 h 47652"/>
              <a:gd name="connsiteX2" fmla="*/ 21606 w 21606"/>
              <a:gd name="connsiteY2" fmla="*/ 43650 h 47652"/>
              <a:gd name="connsiteX3" fmla="*/ 6 w 21606"/>
              <a:gd name="connsiteY3" fmla="*/ 46500 h 47652"/>
              <a:gd name="connsiteX4" fmla="*/ 5 w 21606"/>
              <a:gd name="connsiteY4" fmla="*/ 196 h 47652"/>
              <a:gd name="connsiteX0" fmla="*/ 3 w 21642"/>
              <a:gd name="connsiteY0" fmla="*/ 1 h 47652"/>
              <a:gd name="connsiteX1" fmla="*/ 21604 w 21642"/>
              <a:gd name="connsiteY1" fmla="*/ 0 h 47652"/>
              <a:gd name="connsiteX2" fmla="*/ 21642 w 21642"/>
              <a:gd name="connsiteY2" fmla="*/ 43650 h 47652"/>
              <a:gd name="connsiteX3" fmla="*/ 42 w 21642"/>
              <a:gd name="connsiteY3" fmla="*/ 46500 h 47652"/>
              <a:gd name="connsiteX4" fmla="*/ 3 w 21642"/>
              <a:gd name="connsiteY4" fmla="*/ 1 h 47652"/>
              <a:gd name="connsiteX0" fmla="*/ 3 w 21642"/>
              <a:gd name="connsiteY0" fmla="*/ 0 h 47651"/>
              <a:gd name="connsiteX1" fmla="*/ 21623 w 21642"/>
              <a:gd name="connsiteY1" fmla="*/ 97 h 47651"/>
              <a:gd name="connsiteX2" fmla="*/ 21642 w 21642"/>
              <a:gd name="connsiteY2" fmla="*/ 43649 h 47651"/>
              <a:gd name="connsiteX3" fmla="*/ 42 w 21642"/>
              <a:gd name="connsiteY3" fmla="*/ 46499 h 47651"/>
              <a:gd name="connsiteX4" fmla="*/ 3 w 21642"/>
              <a:gd name="connsiteY4" fmla="*/ 0 h 47651"/>
              <a:gd name="connsiteX0" fmla="*/ 3 w 21642"/>
              <a:gd name="connsiteY0" fmla="*/ 147 h 47798"/>
              <a:gd name="connsiteX1" fmla="*/ 21623 w 21642"/>
              <a:gd name="connsiteY1" fmla="*/ 0 h 47798"/>
              <a:gd name="connsiteX2" fmla="*/ 21642 w 21642"/>
              <a:gd name="connsiteY2" fmla="*/ 43796 h 47798"/>
              <a:gd name="connsiteX3" fmla="*/ 42 w 21642"/>
              <a:gd name="connsiteY3" fmla="*/ 46646 h 47798"/>
              <a:gd name="connsiteX4" fmla="*/ 3 w 21642"/>
              <a:gd name="connsiteY4" fmla="*/ 147 h 47798"/>
              <a:gd name="connsiteX0" fmla="*/ 17 w 21656"/>
              <a:gd name="connsiteY0" fmla="*/ 147 h 47742"/>
              <a:gd name="connsiteX1" fmla="*/ 21637 w 21656"/>
              <a:gd name="connsiteY1" fmla="*/ 0 h 47742"/>
              <a:gd name="connsiteX2" fmla="*/ 21656 w 21656"/>
              <a:gd name="connsiteY2" fmla="*/ 43796 h 47742"/>
              <a:gd name="connsiteX3" fmla="*/ 0 w 21656"/>
              <a:gd name="connsiteY3" fmla="*/ 46582 h 47742"/>
              <a:gd name="connsiteX4" fmla="*/ 17 w 21656"/>
              <a:gd name="connsiteY4" fmla="*/ 147 h 47742"/>
              <a:gd name="connsiteX0" fmla="*/ 17 w 21663"/>
              <a:gd name="connsiteY0" fmla="*/ 73 h 47668"/>
              <a:gd name="connsiteX1" fmla="*/ 21663 w 21663"/>
              <a:gd name="connsiteY1" fmla="*/ 0 h 47668"/>
              <a:gd name="connsiteX2" fmla="*/ 21656 w 21663"/>
              <a:gd name="connsiteY2" fmla="*/ 43722 h 47668"/>
              <a:gd name="connsiteX3" fmla="*/ 0 w 21663"/>
              <a:gd name="connsiteY3" fmla="*/ 46508 h 47668"/>
              <a:gd name="connsiteX4" fmla="*/ 17 w 21663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64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70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4 w 21676"/>
              <a:gd name="connsiteY0" fmla="*/ 0 h 47722"/>
              <a:gd name="connsiteX1" fmla="*/ 21676 w 21676"/>
              <a:gd name="connsiteY1" fmla="*/ 54 h 47722"/>
              <a:gd name="connsiteX2" fmla="*/ 21675 w 21676"/>
              <a:gd name="connsiteY2" fmla="*/ 43776 h 47722"/>
              <a:gd name="connsiteX3" fmla="*/ 13 w 21676"/>
              <a:gd name="connsiteY3" fmla="*/ 46562 h 47722"/>
              <a:gd name="connsiteX4" fmla="*/ 4 w 21676"/>
              <a:gd name="connsiteY4" fmla="*/ 0 h 47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76" h="47722">
                <a:moveTo>
                  <a:pt x="4" y="0"/>
                </a:moveTo>
                <a:lnTo>
                  <a:pt x="21676" y="54"/>
                </a:lnTo>
                <a:cubicBezTo>
                  <a:pt x="21676" y="5828"/>
                  <a:pt x="21675" y="38002"/>
                  <a:pt x="21675" y="43776"/>
                </a:cubicBezTo>
                <a:cubicBezTo>
                  <a:pt x="10875" y="43776"/>
                  <a:pt x="10813" y="50312"/>
                  <a:pt x="13" y="46562"/>
                </a:cubicBezTo>
                <a:cubicBezTo>
                  <a:pt x="32" y="31095"/>
                  <a:pt x="-15" y="15467"/>
                  <a:pt x="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49ECFC2-2C0F-DC0E-728C-A647C61198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783376"/>
              </p:ext>
            </p:extLst>
          </p:nvPr>
        </p:nvGraphicFramePr>
        <p:xfrm>
          <a:off x="5165512" y="185047"/>
          <a:ext cx="6831118" cy="6059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5311962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AnalogousFromDarkSeedLeftStep">
      <a:dk1>
        <a:srgbClr val="000000"/>
      </a:dk1>
      <a:lt1>
        <a:srgbClr val="FFFFFF"/>
      </a:lt1>
      <a:dk2>
        <a:srgbClr val="30241B"/>
      </a:dk2>
      <a:lt2>
        <a:srgbClr val="F2F0F3"/>
      </a:lt2>
      <a:accent1>
        <a:srgbClr val="62B42B"/>
      </a:accent1>
      <a:accent2>
        <a:srgbClr val="91AB1D"/>
      </a:accent2>
      <a:accent3>
        <a:srgbClr val="BE9C2D"/>
      </a:accent3>
      <a:accent4>
        <a:srgbClr val="C95D23"/>
      </a:accent4>
      <a:accent5>
        <a:srgbClr val="DB3540"/>
      </a:accent5>
      <a:accent6>
        <a:srgbClr val="C92374"/>
      </a:accent6>
      <a:hlink>
        <a:srgbClr val="C04E42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SineVTI</vt:lpstr>
      <vt:lpstr>NORMY ROZWOJOWE wiek – 6 lat</vt:lpstr>
      <vt:lpstr>CHARAKTERYSTYKA OGÓLNA</vt:lpstr>
      <vt:lpstr>CHARAKTERYSTYKA OGÓLNA </vt:lpstr>
      <vt:lpstr>CHARAKTERYSTYKA OGÓLNA </vt:lpstr>
      <vt:lpstr>CHARAKTERYSTYKA OGÓLNA </vt:lpstr>
      <vt:lpstr>ROZWÓJ EMOCJONALNY </vt:lpstr>
      <vt:lpstr>ROZWÓJ EMOCJONALNY </vt:lpstr>
      <vt:lpstr>ROZWÓJ EMOCJONALNY </vt:lpstr>
      <vt:lpstr>SPOSOBY ROZŁADOWANIA NAPIĘCIA</vt:lpstr>
      <vt:lpstr>ROZWÓJ INTELEKTUALNY</vt:lpstr>
      <vt:lpstr>ROZWÓJ INTELEKTUALNY </vt:lpstr>
      <vt:lpstr>ROZWÓJ SPOŁECZNY </vt:lpstr>
      <vt:lpstr>LĘKI </vt:lpstr>
      <vt:lpstr>ZACHOWANIA I ZAINTERESOWANIA SEKSUALNE </vt:lpstr>
      <vt:lpstr>SEN I JEDZENIE </vt:lpstr>
      <vt:lpstr>CO POWINNO WZBUDZIĆ NIEPOKÓJ?</vt:lpstr>
      <vt:lpstr>PAMIĘTAJ!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240</cp:revision>
  <dcterms:created xsi:type="dcterms:W3CDTF">2022-11-08T10:32:17Z</dcterms:created>
  <dcterms:modified xsi:type="dcterms:W3CDTF">2022-11-30T09:34:45Z</dcterms:modified>
</cp:coreProperties>
</file>